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2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3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82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69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78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49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51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48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26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49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5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06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39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27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76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54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0C440F-8F55-4CBC-B283-D3EEB10422B1}" type="datetimeFigureOut">
              <a:rPr lang="en-GB" smtClean="0"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6A8-2CE1-4863-8E6A-E08AAA048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889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53" y="761536"/>
            <a:ext cx="5481723" cy="364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02" y="2695605"/>
            <a:ext cx="4983384" cy="3737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8" y="48671"/>
            <a:ext cx="5481724" cy="3595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368" y="1436031"/>
            <a:ext cx="8825658" cy="3329581"/>
          </a:xfrm>
        </p:spPr>
        <p:txBody>
          <a:bodyPr/>
          <a:lstStyle/>
          <a:p>
            <a:r>
              <a:rPr lang="en-GB" dirty="0" smtClean="0"/>
              <a:t>Army life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9144000" cy="1655762"/>
          </a:xfrm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Places our parents/carers have been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81" y="-51363"/>
            <a:ext cx="4263831" cy="3659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0" y="5889776"/>
            <a:ext cx="443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Afghanistan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058550" y="5543865"/>
            <a:ext cx="392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Washington dc</a:t>
            </a:r>
            <a:endParaRPr lang="en-GB" sz="4400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98000" y="5105400"/>
            <a:ext cx="227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Kenya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42671" y="4324651"/>
            <a:ext cx="44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Germany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3210" y="4891035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Austria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795409" y="4627411"/>
            <a:ext cx="38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South Africa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2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223">
        <p14:flash/>
      </p:transition>
    </mc:Choice>
    <mc:Fallback xmlns="">
      <p:transition spd="slow" advTm="182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546100"/>
            <a:ext cx="722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have lived in…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1511300"/>
            <a:ext cx="389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Birmingham (I was 3-6 years old then)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4765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Surrey (I was 6-8 then)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0229" y="3062514"/>
            <a:ext cx="248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(I am 9 now)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57700" y="546100"/>
            <a:ext cx="81715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And a few more that I don’t remember</a:t>
            </a:r>
            <a:endParaRPr lang="en-GB" sz="8800" dirty="0"/>
          </a:p>
        </p:txBody>
      </p:sp>
      <p:sp>
        <p:nvSpPr>
          <p:cNvPr id="8" name="TextBox 7"/>
          <p:cNvSpPr txBox="1"/>
          <p:nvPr/>
        </p:nvSpPr>
        <p:spPr>
          <a:xfrm>
            <a:off x="972457" y="4034971"/>
            <a:ext cx="248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 </a:t>
            </a:r>
            <a:r>
              <a:rPr lang="en-GB" sz="2800" dirty="0" smtClean="0"/>
              <a:t> </a:t>
            </a:r>
            <a:r>
              <a:rPr lang="en-GB" sz="2800" dirty="0" smtClean="0"/>
              <a:t>a lot of places!!!!!!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93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897">
        <p15:prstTrans prst="crush"/>
      </p:transition>
    </mc:Choice>
    <mc:Fallback xmlns="">
      <p:transition spd="slow" advTm="17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800" y="3810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Now for some different army`s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423366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359">
        <p15:prstTrans prst="wind"/>
      </p:transition>
    </mc:Choice>
    <mc:Fallback xmlns="">
      <p:transition spd="slow" advTm="33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2313" y="595578"/>
            <a:ext cx="2959774" cy="3265222"/>
            <a:chOff x="882313" y="964910"/>
            <a:chExt cx="2959774" cy="32652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313" y="964910"/>
              <a:ext cx="2959774" cy="25405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1100" y="3860800"/>
              <a:ext cx="266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Our army</a:t>
              </a:r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6610" y="649327"/>
            <a:ext cx="2162175" cy="3211473"/>
            <a:chOff x="5040312" y="1203325"/>
            <a:chExt cx="2162175" cy="32114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12" y="1203325"/>
              <a:ext cx="2162175" cy="26574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40312" y="4045466"/>
              <a:ext cx="1906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us army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655354" y="185003"/>
            <a:ext cx="2783902" cy="3675797"/>
            <a:chOff x="8400712" y="1200666"/>
            <a:chExt cx="2783902" cy="367579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712" y="1200666"/>
              <a:ext cx="2783902" cy="2844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496300" y="4230132"/>
              <a:ext cx="2688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 not a kitten army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937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40">
        <p15:prstTrans prst="fracture"/>
      </p:transition>
    </mc:Choice>
    <mc:Fallback xmlns="">
      <p:transition spd="slow" advTm="7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2.8|3.2|2.5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73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Bradley Hand ITC</vt:lpstr>
      <vt:lpstr>Century Gothic</vt:lpstr>
      <vt:lpstr>Wingdings 3</vt:lpstr>
      <vt:lpstr>Ion</vt:lpstr>
      <vt:lpstr>Army life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Army life</dc:title>
  <dc:creator>danielle c</dc:creator>
  <cp:lastModifiedBy>Katie Eastwood</cp:lastModifiedBy>
  <cp:revision>9</cp:revision>
  <dcterms:created xsi:type="dcterms:W3CDTF">2018-07-08T13:22:44Z</dcterms:created>
  <dcterms:modified xsi:type="dcterms:W3CDTF">2018-07-16T19:13:22Z</dcterms:modified>
</cp:coreProperties>
</file>