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61" r:id="rId4"/>
    <p:sldId id="260" r:id="rId5"/>
    <p:sldId id="259" r:id="rId6"/>
    <p:sldId id="258" r:id="rId7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87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518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575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58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90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809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91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05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2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322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62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328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198C-43D7-4D2D-BA88-3C4B00979E53}" type="datetimeFigureOut">
              <a:rPr lang="en-GB" smtClean="0"/>
              <a:t>20/08/2022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2E26C-6713-418E-9D9B-17364DAA1C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87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emf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emf"/><Relationship Id="rId5" Type="http://schemas.openxmlformats.org/officeDocument/2006/relationships/image" Target="../media/image9.emf"/><Relationship Id="rId4" Type="http://schemas.openxmlformats.org/officeDocument/2006/relationships/image" Target="../media/image1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7" Type="http://schemas.openxmlformats.org/officeDocument/2006/relationships/image" Target="../media/image9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172720" y="3061934"/>
            <a:ext cx="300736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6011" y="747869"/>
            <a:ext cx="2281971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1600" dirty="0"/>
              <a:t>Expectations for Year 1</a:t>
            </a:r>
          </a:p>
          <a:p>
            <a:pPr algn="ctr"/>
            <a:r>
              <a:rPr lang="en-GB" sz="1600" dirty="0"/>
              <a:t>Grammar &amp; Punctuation</a:t>
            </a: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7794" y="4090736"/>
            <a:ext cx="3621834" cy="5281007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7794" y="1040257"/>
            <a:ext cx="3621834" cy="288658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15" y="2605667"/>
            <a:ext cx="3166165" cy="1613382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629" y="4347361"/>
            <a:ext cx="3166165" cy="3608708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3217794" y="4090736"/>
            <a:ext cx="3621834" cy="160020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433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172720" y="3061934"/>
            <a:ext cx="300736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53274" y="456863"/>
            <a:ext cx="2281971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1600" dirty="0"/>
              <a:t>Expectations for Year 2</a:t>
            </a:r>
          </a:p>
          <a:p>
            <a:pPr algn="ctr"/>
            <a:r>
              <a:rPr lang="en-GB" sz="1600" dirty="0"/>
              <a:t>Grammar &amp; Punctuation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3295261" y="120315"/>
            <a:ext cx="3503643" cy="4150895"/>
            <a:chOff x="3441642" y="0"/>
            <a:chExt cx="3416358" cy="4347198"/>
          </a:xfrm>
        </p:grpSpPr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41642" y="0"/>
              <a:ext cx="3416358" cy="1961147"/>
            </a:xfrm>
            <a:prstGeom prst="rect">
              <a:avLst/>
            </a:prstGeom>
          </p:spPr>
        </p:pic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41642" y="1961148"/>
              <a:ext cx="3416358" cy="2386050"/>
            </a:xfrm>
            <a:prstGeom prst="rect">
              <a:avLst/>
            </a:prstGeom>
          </p:spPr>
        </p:pic>
      </p:grpSp>
      <p:pic>
        <p:nvPicPr>
          <p:cNvPr id="35" name="Pictur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6166" y="4379494"/>
            <a:ext cx="3621834" cy="5281007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6605" y="1369430"/>
            <a:ext cx="3007360" cy="445977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6605" y="6156992"/>
            <a:ext cx="3021189" cy="3104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591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172720" y="3061934"/>
            <a:ext cx="300736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53274" y="456863"/>
            <a:ext cx="2281971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1600" dirty="0"/>
              <a:t>Expectations for Year 3</a:t>
            </a:r>
          </a:p>
          <a:p>
            <a:pPr algn="ctr"/>
            <a:r>
              <a:rPr lang="en-GB" sz="1600" dirty="0"/>
              <a:t>Grammar &amp; Punctuation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6782" y="4251708"/>
            <a:ext cx="3483658" cy="513292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3" y="1402615"/>
            <a:ext cx="3181637" cy="444690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78" y="6037063"/>
            <a:ext cx="3180080" cy="3515898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98299" y="403512"/>
            <a:ext cx="3511218" cy="241726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87" y="2820772"/>
            <a:ext cx="3503643" cy="1136795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3298299" y="4251708"/>
            <a:ext cx="3507431" cy="178535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69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172720" y="3061934"/>
            <a:ext cx="300736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53274" y="456863"/>
            <a:ext cx="2281971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1600" dirty="0"/>
              <a:t>Expectations for Year 4</a:t>
            </a:r>
          </a:p>
          <a:p>
            <a:pPr algn="ctr"/>
            <a:r>
              <a:rPr lang="en-GB" sz="1600" dirty="0"/>
              <a:t>Grammar &amp; Punctuation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4621" y="3626066"/>
            <a:ext cx="3483658" cy="513292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3" y="1402615"/>
            <a:ext cx="3181637" cy="444690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78" y="6037063"/>
            <a:ext cx="3180080" cy="351589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2630" y="456863"/>
            <a:ext cx="3495649" cy="307542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72630" y="3626066"/>
            <a:ext cx="3507431" cy="178535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776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172720" y="3061934"/>
            <a:ext cx="300736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53274" y="456863"/>
            <a:ext cx="2281971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1600" dirty="0"/>
              <a:t>Expectations for Year 5</a:t>
            </a:r>
          </a:p>
          <a:p>
            <a:pPr algn="ctr"/>
            <a:r>
              <a:rPr lang="en-GB" sz="1600" dirty="0"/>
              <a:t>Grammar &amp; Punctuation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30678"/>
            <a:ext cx="3284621" cy="345039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112523"/>
            <a:ext cx="3284621" cy="55208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899" y="5821215"/>
            <a:ext cx="3180722" cy="386420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4621" y="3626066"/>
            <a:ext cx="3483658" cy="513292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84621" y="524292"/>
            <a:ext cx="3483658" cy="273158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284622" y="3603208"/>
            <a:ext cx="3483658" cy="401278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163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172720" y="3061934"/>
            <a:ext cx="300736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53274" y="456863"/>
            <a:ext cx="2281971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1600" dirty="0"/>
              <a:t>Expectations for Year 6</a:t>
            </a:r>
          </a:p>
          <a:p>
            <a:pPr algn="ctr"/>
            <a:r>
              <a:rPr lang="en-GB" sz="1600" dirty="0"/>
              <a:t>Grammar &amp; Punctuation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30678"/>
            <a:ext cx="3284621" cy="345039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112523"/>
            <a:ext cx="3284621" cy="55208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899" y="5821215"/>
            <a:ext cx="3180722" cy="386420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9967" y="105760"/>
            <a:ext cx="3448033" cy="187175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9967" y="2077924"/>
            <a:ext cx="3448033" cy="237376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4342" y="4552499"/>
            <a:ext cx="3483658" cy="513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471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42</Words>
  <Application>Microsoft Office PowerPoint</Application>
  <PresentationFormat>A4 Paper (210x297 mm)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Renata Bland</dc:creator>
  <cp:lastModifiedBy>Katie West</cp:lastModifiedBy>
  <cp:revision>14</cp:revision>
  <dcterms:created xsi:type="dcterms:W3CDTF">2015-10-28T10:25:26Z</dcterms:created>
  <dcterms:modified xsi:type="dcterms:W3CDTF">2022-08-20T19:54:10Z</dcterms:modified>
</cp:coreProperties>
</file>