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60" r:id="rId2"/>
    <p:sldId id="256" r:id="rId3"/>
    <p:sldId id="257" r:id="rId4"/>
    <p:sldId id="258" r:id="rId5"/>
    <p:sldId id="259"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AF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8A76358-1ABE-4191-AD4D-5BB80A856C2E}" type="datetimeFigureOut">
              <a:rPr lang="en-GB" smtClean="0"/>
              <a:t>16/07/2018</a:t>
            </a:fld>
            <a:endParaRPr lang="en-GB" dirty="0"/>
          </a:p>
        </p:txBody>
      </p:sp>
      <p:sp>
        <p:nvSpPr>
          <p:cNvPr id="5" name="Footer Placeholder 4"/>
          <p:cNvSpPr>
            <a:spLocks noGrp="1"/>
          </p:cNvSpPr>
          <p:nvPr>
            <p:ph type="ftr" sz="quarter" idx="11"/>
          </p:nvPr>
        </p:nvSpPr>
        <p:spPr>
          <a:xfrm>
            <a:off x="2692397" y="5037663"/>
            <a:ext cx="5214635" cy="279400"/>
          </a:xfrm>
        </p:spPr>
        <p:txBody>
          <a:bodyPr/>
          <a:lstStyle/>
          <a:p>
            <a:endParaRPr lang="en-GB" dirty="0"/>
          </a:p>
        </p:txBody>
      </p:sp>
      <p:sp>
        <p:nvSpPr>
          <p:cNvPr id="6" name="Slide Number Placeholder 5"/>
          <p:cNvSpPr>
            <a:spLocks noGrp="1"/>
          </p:cNvSpPr>
          <p:nvPr>
            <p:ph type="sldNum" sz="quarter" idx="12"/>
          </p:nvPr>
        </p:nvSpPr>
        <p:spPr>
          <a:xfrm>
            <a:off x="8956900" y="5037663"/>
            <a:ext cx="551167" cy="279400"/>
          </a:xfrm>
        </p:spPr>
        <p:txBody>
          <a:bodyPr/>
          <a:lstStyle/>
          <a:p>
            <a:fld id="{B3F7B2C6-C7BA-4099-B438-BC6F984F9B1F}" type="slidenum">
              <a:rPr lang="en-GB" smtClean="0"/>
              <a:t>‹#›</a:t>
            </a:fld>
            <a:endParaRPr lang="en-GB"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8394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A76358-1ABE-4191-AD4D-5BB80A856C2E}" type="datetimeFigureOut">
              <a:rPr lang="en-GB" smtClean="0"/>
              <a:t>16/07/2018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3F7B2C6-C7BA-4099-B438-BC6F984F9B1F}" type="slidenum">
              <a:rPr lang="en-GB" smtClean="0"/>
              <a:t>‹#›</a:t>
            </a:fld>
            <a:endParaRPr lang="en-GB" dirty="0"/>
          </a:p>
        </p:txBody>
      </p:sp>
    </p:spTree>
    <p:extLst>
      <p:ext uri="{BB962C8B-B14F-4D97-AF65-F5344CB8AC3E}">
        <p14:creationId xmlns:p14="http://schemas.microsoft.com/office/powerpoint/2010/main" val="1244709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A76358-1ABE-4191-AD4D-5BB80A856C2E}" type="datetimeFigureOut">
              <a:rPr lang="en-GB" smtClean="0"/>
              <a:t>16/07/2018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3F7B2C6-C7BA-4099-B438-BC6F984F9B1F}" type="slidenum">
              <a:rPr lang="en-GB" smtClean="0"/>
              <a:t>‹#›</a:t>
            </a:fld>
            <a:endParaRPr lang="en-GB"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2424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A76358-1ABE-4191-AD4D-5BB80A856C2E}" type="datetimeFigureOut">
              <a:rPr lang="en-GB" smtClean="0"/>
              <a:t>16/07/2018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3F7B2C6-C7BA-4099-B438-BC6F984F9B1F}" type="slidenum">
              <a:rPr lang="en-GB" smtClean="0"/>
              <a:t>‹#›</a:t>
            </a:fld>
            <a:endParaRPr lang="en-GB"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2503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A76358-1ABE-4191-AD4D-5BB80A856C2E}" type="datetimeFigureOut">
              <a:rPr lang="en-GB" smtClean="0"/>
              <a:t>16/07/2018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3F7B2C6-C7BA-4099-B438-BC6F984F9B1F}" type="slidenum">
              <a:rPr lang="en-GB" smtClean="0"/>
              <a:t>‹#›</a:t>
            </a:fld>
            <a:endParaRPr lang="en-GB" dirty="0"/>
          </a:p>
        </p:txBody>
      </p:sp>
    </p:spTree>
    <p:extLst>
      <p:ext uri="{BB962C8B-B14F-4D97-AF65-F5344CB8AC3E}">
        <p14:creationId xmlns:p14="http://schemas.microsoft.com/office/powerpoint/2010/main" val="4088561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A76358-1ABE-4191-AD4D-5BB80A856C2E}" type="datetimeFigureOut">
              <a:rPr lang="en-GB" smtClean="0"/>
              <a:t>16/07/2018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3F7B2C6-C7BA-4099-B438-BC6F984F9B1F}" type="slidenum">
              <a:rPr lang="en-GB" smtClean="0"/>
              <a:t>‹#›</a:t>
            </a:fld>
            <a:endParaRPr lang="en-GB"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2572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A76358-1ABE-4191-AD4D-5BB80A856C2E}" type="datetimeFigureOut">
              <a:rPr lang="en-GB" smtClean="0"/>
              <a:t>16/07/2018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3F7B2C6-C7BA-4099-B438-BC6F984F9B1F}" type="slidenum">
              <a:rPr lang="en-GB" smtClean="0"/>
              <a:t>‹#›</a:t>
            </a:fld>
            <a:endParaRPr lang="en-GB"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108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A76358-1ABE-4191-AD4D-5BB80A856C2E}" type="datetimeFigureOut">
              <a:rPr lang="en-GB" smtClean="0"/>
              <a:t>16/07/2018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3F7B2C6-C7BA-4099-B438-BC6F984F9B1F}" type="slidenum">
              <a:rPr lang="en-GB" smtClean="0"/>
              <a:t>‹#›</a:t>
            </a:fld>
            <a:endParaRPr lang="en-GB"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5749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A76358-1ABE-4191-AD4D-5BB80A856C2E}" type="datetimeFigureOut">
              <a:rPr lang="en-GB" smtClean="0"/>
              <a:t>16/07/2018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3F7B2C6-C7BA-4099-B438-BC6F984F9B1F}" type="slidenum">
              <a:rPr lang="en-GB" smtClean="0"/>
              <a:t>‹#›</a:t>
            </a:fld>
            <a:endParaRPr lang="en-GB"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5664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A76358-1ABE-4191-AD4D-5BB80A856C2E}" type="datetimeFigureOut">
              <a:rPr lang="en-GB" smtClean="0"/>
              <a:t>16/07/2018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3F7B2C6-C7BA-4099-B438-BC6F984F9B1F}" type="slidenum">
              <a:rPr lang="en-GB" smtClean="0"/>
              <a:t>‹#›</a:t>
            </a:fld>
            <a:endParaRPr lang="en-GB" dirty="0"/>
          </a:p>
        </p:txBody>
      </p:sp>
    </p:spTree>
    <p:extLst>
      <p:ext uri="{BB962C8B-B14F-4D97-AF65-F5344CB8AC3E}">
        <p14:creationId xmlns:p14="http://schemas.microsoft.com/office/powerpoint/2010/main" val="672292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A76358-1ABE-4191-AD4D-5BB80A856C2E}" type="datetimeFigureOut">
              <a:rPr lang="en-GB" smtClean="0"/>
              <a:t>16/07/2018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3F7B2C6-C7BA-4099-B438-BC6F984F9B1F}" type="slidenum">
              <a:rPr lang="en-GB" smtClean="0"/>
              <a:t>‹#›</a:t>
            </a:fld>
            <a:endParaRPr lang="en-GB"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5900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A76358-1ABE-4191-AD4D-5BB80A856C2E}" type="datetimeFigureOut">
              <a:rPr lang="en-GB" smtClean="0"/>
              <a:t>16/07/2018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3F7B2C6-C7BA-4099-B438-BC6F984F9B1F}" type="slidenum">
              <a:rPr lang="en-GB" smtClean="0"/>
              <a:t>‹#›</a:t>
            </a:fld>
            <a:endParaRPr lang="en-GB" dirty="0"/>
          </a:p>
        </p:txBody>
      </p:sp>
    </p:spTree>
    <p:extLst>
      <p:ext uri="{BB962C8B-B14F-4D97-AF65-F5344CB8AC3E}">
        <p14:creationId xmlns:p14="http://schemas.microsoft.com/office/powerpoint/2010/main" val="2639386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8A76358-1ABE-4191-AD4D-5BB80A856C2E}" type="datetimeFigureOut">
              <a:rPr lang="en-GB" smtClean="0"/>
              <a:t>16/07/2018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3F7B2C6-C7BA-4099-B438-BC6F984F9B1F}" type="slidenum">
              <a:rPr lang="en-GB" smtClean="0"/>
              <a:t>‹#›</a:t>
            </a:fld>
            <a:endParaRPr lang="en-GB"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1020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8A76358-1ABE-4191-AD4D-5BB80A856C2E}" type="datetimeFigureOut">
              <a:rPr lang="en-GB" smtClean="0"/>
              <a:t>16/07/2018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3F7B2C6-C7BA-4099-B438-BC6F984F9B1F}" type="slidenum">
              <a:rPr lang="en-GB" smtClean="0"/>
              <a:t>‹#›</a:t>
            </a:fld>
            <a:endParaRPr lang="en-GB"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1579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A76358-1ABE-4191-AD4D-5BB80A856C2E}" type="datetimeFigureOut">
              <a:rPr lang="en-GB" smtClean="0"/>
              <a:t>16/07/2018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3F7B2C6-C7BA-4099-B438-BC6F984F9B1F}" type="slidenum">
              <a:rPr lang="en-GB" smtClean="0"/>
              <a:t>‹#›</a:t>
            </a:fld>
            <a:endParaRPr lang="en-GB" dirty="0"/>
          </a:p>
        </p:txBody>
      </p:sp>
    </p:spTree>
    <p:extLst>
      <p:ext uri="{BB962C8B-B14F-4D97-AF65-F5344CB8AC3E}">
        <p14:creationId xmlns:p14="http://schemas.microsoft.com/office/powerpoint/2010/main" val="1806569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A76358-1ABE-4191-AD4D-5BB80A856C2E}" type="datetimeFigureOut">
              <a:rPr lang="en-GB" smtClean="0"/>
              <a:t>16/07/2018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3F7B2C6-C7BA-4099-B438-BC6F984F9B1F}" type="slidenum">
              <a:rPr lang="en-GB" smtClean="0"/>
              <a:t>‹#›</a:t>
            </a:fld>
            <a:endParaRPr lang="en-GB"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2487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A76358-1ABE-4191-AD4D-5BB80A856C2E}" type="datetimeFigureOut">
              <a:rPr lang="en-GB" smtClean="0"/>
              <a:t>16/07/2018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3F7B2C6-C7BA-4099-B438-BC6F984F9B1F}" type="slidenum">
              <a:rPr lang="en-GB" smtClean="0"/>
              <a:t>‹#›</a:t>
            </a:fld>
            <a:endParaRPr lang="en-GB" dirty="0"/>
          </a:p>
        </p:txBody>
      </p:sp>
    </p:spTree>
    <p:extLst>
      <p:ext uri="{BB962C8B-B14F-4D97-AF65-F5344CB8AC3E}">
        <p14:creationId xmlns:p14="http://schemas.microsoft.com/office/powerpoint/2010/main" val="2799040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8A76358-1ABE-4191-AD4D-5BB80A856C2E}" type="datetimeFigureOut">
              <a:rPr lang="en-GB" smtClean="0"/>
              <a:t>16/07/2018</a:t>
            </a:fld>
            <a:endParaRPr lang="en-GB"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3F7B2C6-C7BA-4099-B438-BC6F984F9B1F}" type="slidenum">
              <a:rPr lang="en-GB" smtClean="0"/>
              <a:t>‹#›</a:t>
            </a:fld>
            <a:endParaRPr lang="en-GB" dirty="0"/>
          </a:p>
        </p:txBody>
      </p:sp>
    </p:spTree>
    <p:extLst>
      <p:ext uri="{BB962C8B-B14F-4D97-AF65-F5344CB8AC3E}">
        <p14:creationId xmlns:p14="http://schemas.microsoft.com/office/powerpoint/2010/main" val="193990067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Arial Rounded MT Bold" panose="020F0704030504030204" pitchFamily="34" charset="0"/>
              </a:rPr>
              <a:t>Welcome to my worship!</a:t>
            </a:r>
            <a:endParaRPr lang="en-GB" dirty="0">
              <a:latin typeface="Arial Rounded MT Bold" panose="020F0704030504030204" pitchFamily="34" charset="0"/>
            </a:endParaRPr>
          </a:p>
        </p:txBody>
      </p:sp>
      <p:pic>
        <p:nvPicPr>
          <p:cNvPr id="4" name="Picture 3"/>
          <p:cNvPicPr>
            <a:picLocks noChangeAspect="1"/>
          </p:cNvPicPr>
          <p:nvPr/>
        </p:nvPicPr>
        <p:blipFill>
          <a:blip r:embed="rId2"/>
          <a:stretch>
            <a:fillRect/>
          </a:stretch>
        </p:blipFill>
        <p:spPr>
          <a:xfrm flipV="1">
            <a:off x="5392660" y="3586234"/>
            <a:ext cx="1415143" cy="1415143"/>
          </a:xfrm>
          <a:prstGeom prst="rect">
            <a:avLst/>
          </a:prstGeom>
        </p:spPr>
      </p:pic>
      <p:sp>
        <p:nvSpPr>
          <p:cNvPr id="5" name="Subtitle 4"/>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755845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Arial Rounded MT Bold" panose="020F0704030504030204" pitchFamily="34" charset="0"/>
              </a:rPr>
              <a:t>How does it feel to be a forces child?</a:t>
            </a:r>
            <a:endParaRPr lang="en-GB" dirty="0">
              <a:latin typeface="Arial Rounded MT Bold" panose="020F0704030504030204" pitchFamily="34" charset="0"/>
            </a:endParaRPr>
          </a:p>
        </p:txBody>
      </p:sp>
      <p:sp>
        <p:nvSpPr>
          <p:cNvPr id="3" name="Subtitle 2"/>
          <p:cNvSpPr>
            <a:spLocks noGrp="1"/>
          </p:cNvSpPr>
          <p:nvPr>
            <p:ph type="subTitle" idx="1"/>
          </p:nvPr>
        </p:nvSpPr>
        <p:spPr/>
        <p:txBody>
          <a:bodyPr/>
          <a:lstStyle/>
          <a:p>
            <a:r>
              <a:rPr lang="en-GB" dirty="0" smtClean="0">
                <a:latin typeface="Arial Rounded MT Bold" panose="020F0704030504030204" pitchFamily="34" charset="0"/>
              </a:rPr>
              <a:t>By Holly Johnson</a:t>
            </a:r>
            <a:endParaRPr lang="en-GB" dirty="0">
              <a:latin typeface="Arial Rounded MT Bold" panose="020F07040305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46030" y="573819"/>
            <a:ext cx="2348660" cy="17614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0917" y="2628897"/>
            <a:ext cx="2723920" cy="4105122"/>
          </a:xfrm>
          <a:prstGeom prst="rect">
            <a:avLst/>
          </a:prstGeom>
        </p:spPr>
      </p:pic>
    </p:spTree>
    <p:extLst>
      <p:ext uri="{BB962C8B-B14F-4D97-AF65-F5344CB8AC3E}">
        <p14:creationId xmlns:p14="http://schemas.microsoft.com/office/powerpoint/2010/main" val="66647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Arial Rounded MT Bold" panose="020F0704030504030204" pitchFamily="34" charset="0"/>
              </a:rPr>
              <a:t>When being a forces child its not a good feeling!</a:t>
            </a:r>
            <a:endParaRPr lang="en-GB" dirty="0">
              <a:latin typeface="Arial Rounded MT Bold" panose="020F0704030504030204" pitchFamily="34" charset="0"/>
            </a:endParaRPr>
          </a:p>
        </p:txBody>
      </p:sp>
      <p:sp>
        <p:nvSpPr>
          <p:cNvPr id="3" name="Content Placeholder 2"/>
          <p:cNvSpPr>
            <a:spLocks noGrp="1"/>
          </p:cNvSpPr>
          <p:nvPr>
            <p:ph idx="1"/>
          </p:nvPr>
        </p:nvSpPr>
        <p:spPr/>
        <p:txBody>
          <a:bodyPr/>
          <a:lstStyle/>
          <a:p>
            <a:pPr marL="0" indent="0">
              <a:buNone/>
            </a:pPr>
            <a:r>
              <a:rPr lang="en-GB" dirty="0" smtClean="0">
                <a:latin typeface="Arial Rounded MT Bold" panose="020F0704030504030204" pitchFamily="34" charset="0"/>
              </a:rPr>
              <a:t>Being a forces child mean that you parents are in and out of the </a:t>
            </a:r>
            <a:r>
              <a:rPr lang="en-GB" dirty="0" smtClean="0">
                <a:latin typeface="Arial Rounded MT Bold" panose="020F0704030504030204" pitchFamily="34" charset="0"/>
              </a:rPr>
              <a:t>country. </a:t>
            </a:r>
            <a:r>
              <a:rPr lang="en-GB" dirty="0" smtClean="0">
                <a:latin typeface="Arial Rounded MT Bold" panose="020F0704030504030204" pitchFamily="34" charset="0"/>
              </a:rPr>
              <a:t>When your parents leave its like somethings missing. Your feel depressed and </a:t>
            </a:r>
            <a:r>
              <a:rPr lang="en-GB" dirty="0" smtClean="0">
                <a:latin typeface="Arial Rounded MT Bold" panose="020F0704030504030204" pitchFamily="34" charset="0"/>
              </a:rPr>
              <a:t>most </a:t>
            </a:r>
            <a:r>
              <a:rPr lang="en-GB" dirty="0" smtClean="0">
                <a:latin typeface="Arial Rounded MT Bold" panose="020F0704030504030204" pitchFamily="34" charset="0"/>
              </a:rPr>
              <a:t>the time </a:t>
            </a:r>
            <a:r>
              <a:rPr lang="en-GB" dirty="0" smtClean="0">
                <a:latin typeface="Arial Rounded MT Bold" panose="020F0704030504030204" pitchFamily="34" charset="0"/>
              </a:rPr>
              <a:t>there is no </a:t>
            </a:r>
            <a:r>
              <a:rPr lang="en-GB" dirty="0" smtClean="0">
                <a:latin typeface="Arial Rounded MT Bold" panose="020F0704030504030204" pitchFamily="34" charset="0"/>
              </a:rPr>
              <a:t>one to talk to who actually understands your feelings. Currently my dad is in Romania. He has been gone since may and wont be back till mid September. Its really not a good feeling.</a:t>
            </a:r>
            <a:endParaRPr lang="en-GB" dirty="0">
              <a:latin typeface="Arial Rounded MT Bold" panose="020F0704030504030204" pitchFamily="34" charset="0"/>
            </a:endParaRPr>
          </a:p>
        </p:txBody>
      </p:sp>
    </p:spTree>
    <p:extLst>
      <p:ext uri="{BB962C8B-B14F-4D97-AF65-F5344CB8AC3E}">
        <p14:creationId xmlns:p14="http://schemas.microsoft.com/office/powerpoint/2010/main" val="2224172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Rounded MT Bold" panose="020F0704030504030204" pitchFamily="34" charset="0"/>
              </a:rPr>
              <a:t>What's </a:t>
            </a:r>
            <a:r>
              <a:rPr lang="en-GB" dirty="0" smtClean="0">
                <a:latin typeface="Arial Rounded MT Bold" panose="020F0704030504030204" pitchFamily="34" charset="0"/>
              </a:rPr>
              <a:t>the difference?</a:t>
            </a:r>
            <a:endParaRPr lang="en-GB" dirty="0">
              <a:latin typeface="Arial Rounded MT Bold" panose="020F0704030504030204" pitchFamily="34" charset="0"/>
            </a:endParaRPr>
          </a:p>
        </p:txBody>
      </p:sp>
      <p:sp>
        <p:nvSpPr>
          <p:cNvPr id="3" name="Content Placeholder 2"/>
          <p:cNvSpPr>
            <a:spLocks noGrp="1"/>
          </p:cNvSpPr>
          <p:nvPr>
            <p:ph idx="1"/>
          </p:nvPr>
        </p:nvSpPr>
        <p:spPr>
          <a:xfrm>
            <a:off x="838200" y="2506662"/>
            <a:ext cx="10515600" cy="4351338"/>
          </a:xfrm>
        </p:spPr>
        <p:txBody>
          <a:bodyPr/>
          <a:lstStyle/>
          <a:p>
            <a:pPr marL="0" indent="0">
              <a:buNone/>
            </a:pPr>
            <a:r>
              <a:rPr lang="en-GB" dirty="0" smtClean="0">
                <a:latin typeface="Arial Rounded MT Bold" panose="020F0704030504030204" pitchFamily="34" charset="0"/>
              </a:rPr>
              <a:t>There are A LOT of </a:t>
            </a:r>
            <a:r>
              <a:rPr lang="en-GB" dirty="0" smtClean="0">
                <a:latin typeface="Arial Rounded MT Bold" panose="020F0704030504030204" pitchFamily="34" charset="0"/>
              </a:rPr>
              <a:t>differences </a:t>
            </a:r>
            <a:r>
              <a:rPr lang="en-GB" dirty="0" smtClean="0">
                <a:latin typeface="Arial Rounded MT Bold" panose="020F0704030504030204" pitchFamily="34" charset="0"/>
              </a:rPr>
              <a:t>most kids and people have the luxury of seeing their parents all day and all night. Not for us we </a:t>
            </a:r>
            <a:r>
              <a:rPr lang="en-GB" dirty="0" smtClean="0">
                <a:latin typeface="Arial Rounded MT Bold" panose="020F0704030504030204" pitchFamily="34" charset="0"/>
              </a:rPr>
              <a:t>barely </a:t>
            </a:r>
            <a:r>
              <a:rPr lang="en-GB" dirty="0" smtClean="0">
                <a:latin typeface="Arial Rounded MT Bold" panose="020F0704030504030204" pitchFamily="34" charset="0"/>
              </a:rPr>
              <a:t>see our parents. They go on “holiday” a lot as they get shipped to different </a:t>
            </a:r>
            <a:r>
              <a:rPr lang="en-GB" dirty="0" smtClean="0">
                <a:latin typeface="Arial Rounded MT Bold" panose="020F0704030504030204" pitchFamily="34" charset="0"/>
              </a:rPr>
              <a:t>Country's </a:t>
            </a:r>
            <a:r>
              <a:rPr lang="en-GB" dirty="0" smtClean="0">
                <a:latin typeface="Arial Rounded MT Bold" panose="020F0704030504030204" pitchFamily="34" charset="0"/>
              </a:rPr>
              <a:t>from being in the RAF.</a:t>
            </a:r>
            <a:endParaRPr lang="en-GB" dirty="0">
              <a:latin typeface="Arial Rounded MT Bold" panose="020F07040305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35930">
            <a:off x="5530761" y="4263295"/>
            <a:ext cx="3498570" cy="138819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742" y="4170862"/>
            <a:ext cx="2509120" cy="1858607"/>
          </a:xfrm>
          <a:prstGeom prst="rect">
            <a:avLst/>
          </a:prstGeom>
        </p:spPr>
      </p:pic>
    </p:spTree>
    <p:extLst>
      <p:ext uri="{BB962C8B-B14F-4D97-AF65-F5344CB8AC3E}">
        <p14:creationId xmlns:p14="http://schemas.microsoft.com/office/powerpoint/2010/main" val="1100433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512" y="904494"/>
            <a:ext cx="9601196" cy="1303867"/>
          </a:xfrm>
        </p:spPr>
        <p:txBody>
          <a:bodyPr/>
          <a:lstStyle/>
          <a:p>
            <a:r>
              <a:rPr lang="en-GB" dirty="0" smtClean="0">
                <a:latin typeface="Arial Rounded MT Bold" panose="020F0704030504030204" pitchFamily="34" charset="0"/>
              </a:rPr>
              <a:t>Pros and cons</a:t>
            </a:r>
            <a:endParaRPr lang="en-GB" dirty="0">
              <a:latin typeface="Arial Rounded MT Bold" panose="020F0704030504030204" pitchFamily="34" charset="0"/>
            </a:endParaRPr>
          </a:p>
        </p:txBody>
      </p:sp>
      <p:sp>
        <p:nvSpPr>
          <p:cNvPr id="15" name="AutoShape 2" descr="Image result for rainforest pictures"/>
          <p:cNvSpPr>
            <a:spLocks noChangeAspect="1" noChangeArrowheads="1"/>
          </p:cNvSpPr>
          <p:nvPr/>
        </p:nvSpPr>
        <p:spPr bwMode="auto">
          <a:xfrm>
            <a:off x="164201" y="-19079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6" name="AutoShape 4" descr="Image result for rainforest pictures"/>
          <p:cNvSpPr>
            <a:spLocks noChangeAspect="1" noChangeArrowheads="1"/>
          </p:cNvSpPr>
          <p:nvPr/>
        </p:nvSpPr>
        <p:spPr bwMode="auto">
          <a:xfrm>
            <a:off x="129696" y="-16171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 name="AutoShape 6" descr="Image result for rainforest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9" name="AutoShape 2" descr="Image result for rainforest pictures"/>
          <p:cNvSpPr>
            <a:spLocks noChangeAspect="1" noChangeArrowheads="1"/>
          </p:cNvSpPr>
          <p:nvPr/>
        </p:nvSpPr>
        <p:spPr bwMode="auto">
          <a:xfrm>
            <a:off x="6950314" y="-19079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 name="AutoShape 4" descr="Image result for rainforest pictures"/>
          <p:cNvSpPr>
            <a:spLocks noChangeAspect="1" noChangeArrowheads="1"/>
          </p:cNvSpPr>
          <p:nvPr/>
        </p:nvSpPr>
        <p:spPr bwMode="auto">
          <a:xfrm>
            <a:off x="6915809" y="-16171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1" name="AutoShape 6" descr="Image result for rainforest pictures"/>
          <p:cNvSpPr>
            <a:spLocks noChangeAspect="1" noChangeArrowheads="1"/>
          </p:cNvSpPr>
          <p:nvPr/>
        </p:nvSpPr>
        <p:spPr bwMode="auto">
          <a:xfrm>
            <a:off x="694168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3" name="TextBox 22"/>
          <p:cNvSpPr txBox="1"/>
          <p:nvPr/>
        </p:nvSpPr>
        <p:spPr>
          <a:xfrm>
            <a:off x="761312" y="1686706"/>
            <a:ext cx="5485590" cy="5539978"/>
          </a:xfrm>
          <a:prstGeom prst="rect">
            <a:avLst/>
          </a:prstGeom>
          <a:noFill/>
        </p:spPr>
        <p:txBody>
          <a:bodyPr wrap="square" rtlCol="0">
            <a:spAutoFit/>
          </a:bodyPr>
          <a:lstStyle/>
          <a:p>
            <a:pPr algn="ctr"/>
            <a:r>
              <a:rPr lang="en-GB" sz="4800" b="1" u="sng" dirty="0" smtClean="0">
                <a:latin typeface="Arial Rounded MT Bold" panose="020F0704030504030204" pitchFamily="34" charset="0"/>
              </a:rPr>
              <a:t>Pros</a:t>
            </a:r>
            <a:r>
              <a:rPr lang="en-GB" sz="2400" dirty="0">
                <a:latin typeface="Arial Rounded MT Bold" panose="020F0704030504030204" pitchFamily="34" charset="0"/>
              </a:rPr>
              <a:t> </a:t>
            </a:r>
            <a:endParaRPr lang="en-GB" sz="2400" dirty="0" smtClean="0">
              <a:latin typeface="Arial Rounded MT Bold" panose="020F0704030504030204" pitchFamily="34" charset="0"/>
            </a:endParaRPr>
          </a:p>
          <a:p>
            <a:r>
              <a:rPr lang="en-GB" sz="2400" dirty="0" smtClean="0">
                <a:latin typeface="Arial Rounded MT Bold" panose="020F0704030504030204" pitchFamily="34" charset="0"/>
              </a:rPr>
              <a:t>Thanks to Mrs </a:t>
            </a:r>
            <a:r>
              <a:rPr lang="en-GB" sz="2400" dirty="0" smtClean="0">
                <a:latin typeface="Arial Rounded MT Bold" panose="020F0704030504030204" pitchFamily="34" charset="0"/>
              </a:rPr>
              <a:t>Eastwood </a:t>
            </a:r>
            <a:r>
              <a:rPr lang="en-GB" sz="2400" dirty="0" smtClean="0">
                <a:latin typeface="Arial Rounded MT Bold" panose="020F0704030504030204" pitchFamily="34" charset="0"/>
              </a:rPr>
              <a:t>we have camo club for all the forces children, we go and RAF trips, when you parents go </a:t>
            </a:r>
            <a:r>
              <a:rPr lang="en-GB" sz="2400" dirty="0" smtClean="0">
                <a:latin typeface="Arial Rounded MT Bold" panose="020F0704030504030204" pitchFamily="34" charset="0"/>
              </a:rPr>
              <a:t>around </a:t>
            </a:r>
            <a:r>
              <a:rPr lang="en-GB" sz="2400" dirty="0" smtClean="0">
                <a:latin typeface="Arial Rounded MT Bold" panose="020F0704030504030204" pitchFamily="34" charset="0"/>
              </a:rPr>
              <a:t>the world we go on holiday to </a:t>
            </a:r>
            <a:r>
              <a:rPr lang="en-GB" sz="2400" dirty="0" smtClean="0">
                <a:latin typeface="Arial Rounded MT Bold" panose="020F0704030504030204" pitchFamily="34" charset="0"/>
              </a:rPr>
              <a:t>visit </a:t>
            </a:r>
            <a:r>
              <a:rPr lang="en-GB" sz="2400" dirty="0" smtClean="0">
                <a:latin typeface="Arial Rounded MT Bold" panose="020F0704030504030204" pitchFamily="34" charset="0"/>
              </a:rPr>
              <a:t>them so we go al the way round the world. And when your parents do come home your really happy </a:t>
            </a:r>
            <a:endParaRPr lang="en-GB" sz="4800" b="1" u="sng" dirty="0" smtClean="0">
              <a:solidFill>
                <a:schemeClr val="bg1"/>
              </a:solidFill>
              <a:latin typeface="Arial Rounded MT Bold" panose="020F0704030504030204" pitchFamily="34" charset="0"/>
            </a:endParaRPr>
          </a:p>
          <a:p>
            <a:pPr algn="ctr"/>
            <a:endParaRPr lang="en-GB" sz="4800" b="1" u="sng" dirty="0">
              <a:solidFill>
                <a:schemeClr val="bg1"/>
              </a:solidFill>
              <a:latin typeface="Arial Rounded MT Bold" panose="020F0704030504030204" pitchFamily="34" charset="0"/>
            </a:endParaRPr>
          </a:p>
          <a:p>
            <a:pPr algn="ctr"/>
            <a:endParaRPr lang="en-GB" sz="4800" b="1" u="sng" dirty="0" smtClean="0">
              <a:solidFill>
                <a:schemeClr val="bg1"/>
              </a:solidFill>
              <a:latin typeface="Arial Rounded MT Bold" panose="020F0704030504030204" pitchFamily="34" charset="0"/>
            </a:endParaRPr>
          </a:p>
          <a:p>
            <a:pPr algn="ctr"/>
            <a:endParaRPr lang="en-GB" b="1" dirty="0">
              <a:solidFill>
                <a:schemeClr val="bg1"/>
              </a:solidFill>
              <a:latin typeface="Arial Rounded MT Bold" panose="020F0704030504030204" pitchFamily="34" charset="0"/>
            </a:endParaRPr>
          </a:p>
        </p:txBody>
      </p:sp>
      <p:sp>
        <p:nvSpPr>
          <p:cNvPr id="24" name="TextBox 23"/>
          <p:cNvSpPr txBox="1"/>
          <p:nvPr/>
        </p:nvSpPr>
        <p:spPr>
          <a:xfrm>
            <a:off x="2475781" y="855771"/>
            <a:ext cx="5184476" cy="369332"/>
          </a:xfrm>
          <a:prstGeom prst="rect">
            <a:avLst/>
          </a:prstGeom>
          <a:noFill/>
        </p:spPr>
        <p:txBody>
          <a:bodyPr wrap="square" rtlCol="0">
            <a:spAutoFit/>
          </a:bodyPr>
          <a:lstStyle/>
          <a:p>
            <a:endParaRPr lang="en-GB" dirty="0">
              <a:latin typeface="Arial Rounded MT Bold" panose="020F0704030504030204" pitchFamily="34" charset="0"/>
            </a:endParaRPr>
          </a:p>
        </p:txBody>
      </p:sp>
      <p:sp>
        <p:nvSpPr>
          <p:cNvPr id="4" name="TextBox 3"/>
          <p:cNvSpPr txBox="1"/>
          <p:nvPr/>
        </p:nvSpPr>
        <p:spPr>
          <a:xfrm>
            <a:off x="6288655" y="1686706"/>
            <a:ext cx="5124091" cy="3724096"/>
          </a:xfrm>
          <a:prstGeom prst="rect">
            <a:avLst/>
          </a:prstGeom>
          <a:noFill/>
        </p:spPr>
        <p:txBody>
          <a:bodyPr wrap="square" rtlCol="0">
            <a:spAutoFit/>
          </a:bodyPr>
          <a:lstStyle/>
          <a:p>
            <a:pPr algn="ctr"/>
            <a:r>
              <a:rPr lang="en-GB" sz="4800" u="sng" dirty="0" smtClean="0">
                <a:latin typeface="Arial Rounded MT Bold" panose="020F0704030504030204" pitchFamily="34" charset="0"/>
              </a:rPr>
              <a:t>Cons  </a:t>
            </a:r>
          </a:p>
          <a:p>
            <a:r>
              <a:rPr lang="en-GB" sz="2000" dirty="0" smtClean="0">
                <a:latin typeface="Arial Rounded MT Bold" panose="020F0704030504030204" pitchFamily="34" charset="0"/>
              </a:rPr>
              <a:t>There are lots more cons than pros. When your </a:t>
            </a:r>
            <a:r>
              <a:rPr lang="en-GB" sz="2000" dirty="0" smtClean="0">
                <a:latin typeface="Arial Rounded MT Bold" panose="020F0704030504030204" pitchFamily="34" charset="0"/>
              </a:rPr>
              <a:t>parents </a:t>
            </a:r>
            <a:r>
              <a:rPr lang="en-GB" sz="2000" dirty="0" smtClean="0">
                <a:latin typeface="Arial Rounded MT Bold" panose="020F0704030504030204" pitchFamily="34" charset="0"/>
              </a:rPr>
              <a:t>are on the </a:t>
            </a:r>
            <a:r>
              <a:rPr lang="en-GB" sz="2000" dirty="0" smtClean="0">
                <a:latin typeface="Arial Rounded MT Bold" panose="020F0704030504030204" pitchFamily="34" charset="0"/>
              </a:rPr>
              <a:t>other </a:t>
            </a:r>
            <a:r>
              <a:rPr lang="en-GB" sz="2000" dirty="0" smtClean="0">
                <a:latin typeface="Arial Rounded MT Bold" panose="020F0704030504030204" pitchFamily="34" charset="0"/>
              </a:rPr>
              <a:t>side of the world for so long its not fun. When you don’t see your </a:t>
            </a:r>
            <a:r>
              <a:rPr lang="en-GB" sz="2000" dirty="0" smtClean="0">
                <a:latin typeface="Arial Rounded MT Bold" panose="020F0704030504030204" pitchFamily="34" charset="0"/>
              </a:rPr>
              <a:t>parents </a:t>
            </a:r>
            <a:r>
              <a:rPr lang="en-GB" sz="2000" dirty="0" smtClean="0">
                <a:latin typeface="Arial Rounded MT Bold" panose="020F0704030504030204" pitchFamily="34" charset="0"/>
              </a:rPr>
              <a:t>because of night shift. Struggling with not having them around and many more.</a:t>
            </a:r>
          </a:p>
          <a:p>
            <a:r>
              <a:rPr lang="en-GB" sz="2000" u="sng" dirty="0" smtClean="0">
                <a:latin typeface="Arial Rounded MT Bold" panose="020F0704030504030204" pitchFamily="34" charset="0"/>
              </a:rPr>
              <a:t>                </a:t>
            </a:r>
          </a:p>
          <a:p>
            <a:endParaRPr lang="en-GB" sz="4800" dirty="0">
              <a:latin typeface="Arial Rounded MT Bold" panose="020F070403050403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2295" y="736808"/>
            <a:ext cx="1477269" cy="147155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2731" y="706044"/>
            <a:ext cx="1500015" cy="149421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3616" y="4434366"/>
            <a:ext cx="1917384" cy="1438039"/>
          </a:xfrm>
          <a:prstGeom prst="rect">
            <a:avLst/>
          </a:prstGeom>
        </p:spPr>
      </p:pic>
    </p:spTree>
    <p:extLst>
      <p:ext uri="{BB962C8B-B14F-4D97-AF65-F5344CB8AC3E}">
        <p14:creationId xmlns:p14="http://schemas.microsoft.com/office/powerpoint/2010/main" val="929967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Rounded MT Bold" panose="020F0704030504030204" pitchFamily="34" charset="0"/>
              </a:rPr>
              <a:t>Why does it even happen?</a:t>
            </a:r>
            <a:endParaRPr lang="en-GB" dirty="0">
              <a:latin typeface="Arial Rounded MT Bold" panose="020F0704030504030204" pitchFamily="34" charset="0"/>
            </a:endParaRPr>
          </a:p>
        </p:txBody>
      </p:sp>
      <p:sp>
        <p:nvSpPr>
          <p:cNvPr id="3" name="TextBox 2"/>
          <p:cNvSpPr txBox="1"/>
          <p:nvPr/>
        </p:nvSpPr>
        <p:spPr>
          <a:xfrm>
            <a:off x="1242204" y="2674189"/>
            <a:ext cx="9790981" cy="1200329"/>
          </a:xfrm>
          <a:prstGeom prst="rect">
            <a:avLst/>
          </a:prstGeom>
          <a:noFill/>
        </p:spPr>
        <p:txBody>
          <a:bodyPr wrap="square" rtlCol="0">
            <a:spAutoFit/>
          </a:bodyPr>
          <a:lstStyle/>
          <a:p>
            <a:r>
              <a:rPr lang="en-GB" dirty="0" smtClean="0">
                <a:latin typeface="Arial Rounded MT Bold" panose="020F0704030504030204" pitchFamily="34" charset="0"/>
              </a:rPr>
              <a:t>Because of their job, they need to move houses go to different countries and in the end its just something you need to get used to. Sadly, it does happen every day to kids and family's who have parents, husbands, wife left them to go around the world or round England moving houses.</a:t>
            </a:r>
            <a:endParaRPr lang="en-GB" dirty="0">
              <a:latin typeface="Arial Rounded MT Bold" panose="020F070403050403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1825" y="3874518"/>
            <a:ext cx="1818137" cy="181289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3841" y="3874092"/>
            <a:ext cx="2938733" cy="1813749"/>
          </a:xfrm>
          <a:prstGeom prst="rect">
            <a:avLst/>
          </a:prstGeom>
        </p:spPr>
      </p:pic>
    </p:spTree>
    <p:extLst>
      <p:ext uri="{BB962C8B-B14F-4D97-AF65-F5344CB8AC3E}">
        <p14:creationId xmlns:p14="http://schemas.microsoft.com/office/powerpoint/2010/main" val="359282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360"/>
                                          </p:val>
                                        </p:tav>
                                        <p:tav tm="100000">
                                          <p:val>
                                            <p:fltVal val="0"/>
                                          </p:val>
                                        </p:tav>
                                      </p:tavLst>
                                    </p:anim>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Guessing Game ?</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7062" y="2557463"/>
            <a:ext cx="3317875" cy="3317875"/>
          </a:xfrm>
        </p:spPr>
      </p:pic>
    </p:spTree>
    <p:extLst>
      <p:ext uri="{BB962C8B-B14F-4D97-AF65-F5344CB8AC3E}">
        <p14:creationId xmlns:p14="http://schemas.microsoft.com/office/powerpoint/2010/main" val="2771333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187" y="684929"/>
            <a:ext cx="10446589" cy="3970318"/>
          </a:xfrm>
          <a:prstGeom prst="rect">
            <a:avLst/>
          </a:prstGeom>
          <a:noFill/>
        </p:spPr>
        <p:txBody>
          <a:bodyPr wrap="square" rtlCol="0">
            <a:spAutoFit/>
          </a:bodyPr>
          <a:lstStyle/>
          <a:p>
            <a:r>
              <a:rPr lang="en-GB" sz="2800" dirty="0" smtClean="0">
                <a:latin typeface="Arial Rounded MT Bold" panose="020F0704030504030204" pitchFamily="34" charset="0"/>
              </a:rPr>
              <a:t>Guess who many times Izzy and Ruby have moved house ??             </a:t>
            </a:r>
          </a:p>
          <a:p>
            <a:endParaRPr lang="en-GB" sz="2800" dirty="0">
              <a:latin typeface="Arial Rounded MT Bold" panose="020F0704030504030204" pitchFamily="34" charset="0"/>
            </a:endParaRPr>
          </a:p>
          <a:p>
            <a:endParaRPr lang="en-GB" sz="2800" dirty="0" smtClean="0">
              <a:latin typeface="Arial Rounded MT Bold" panose="020F0704030504030204" pitchFamily="34" charset="0"/>
            </a:endParaRPr>
          </a:p>
          <a:p>
            <a:r>
              <a:rPr lang="en-GB" sz="2800" dirty="0" smtClean="0">
                <a:latin typeface="Arial Rounded MT Bold" panose="020F0704030504030204" pitchFamily="34" charset="0"/>
              </a:rPr>
              <a:t>Guess how many times we’ve been on a </a:t>
            </a:r>
            <a:r>
              <a:rPr lang="en-GB" sz="2800" dirty="0" smtClean="0">
                <a:latin typeface="Arial Rounded MT Bold" panose="020F0704030504030204" pitchFamily="34" charset="0"/>
              </a:rPr>
              <a:t>RAF </a:t>
            </a:r>
            <a:r>
              <a:rPr lang="en-GB" sz="2800" dirty="0" smtClean="0">
                <a:latin typeface="Arial Rounded MT Bold" panose="020F0704030504030204" pitchFamily="34" charset="0"/>
              </a:rPr>
              <a:t>school trip??</a:t>
            </a:r>
          </a:p>
          <a:p>
            <a:endParaRPr lang="en-GB" sz="2800" dirty="0">
              <a:latin typeface="Arial Rounded MT Bold" panose="020F0704030504030204" pitchFamily="34" charset="0"/>
            </a:endParaRPr>
          </a:p>
          <a:p>
            <a:endParaRPr lang="en-GB" sz="2800" dirty="0" smtClean="0">
              <a:latin typeface="Arial Rounded MT Bold" panose="020F0704030504030204" pitchFamily="34" charset="0"/>
            </a:endParaRPr>
          </a:p>
          <a:p>
            <a:r>
              <a:rPr lang="en-GB" sz="2800" dirty="0" smtClean="0">
                <a:latin typeface="Arial Rounded MT Bold" panose="020F0704030504030204" pitchFamily="34" charset="0"/>
              </a:rPr>
              <a:t>Guess what RAF stands for?</a:t>
            </a:r>
          </a:p>
          <a:p>
            <a:endParaRPr lang="en-GB" sz="2800" dirty="0">
              <a:latin typeface="Arial Rounded MT Bold" panose="020F0704030504030204" pitchFamily="34" charset="0"/>
            </a:endParaRPr>
          </a:p>
          <a:p>
            <a:r>
              <a:rPr lang="en-GB" sz="2800" dirty="0" smtClean="0">
                <a:latin typeface="Arial Rounded MT Bold" panose="020F0704030504030204" pitchFamily="34" charset="0"/>
              </a:rPr>
              <a:t>Guess what date the RAF created</a:t>
            </a:r>
            <a:endParaRPr lang="en-GB" sz="2800" dirty="0">
              <a:latin typeface="Arial Rounded MT Bold" panose="020F0704030504030204" pitchFamily="34" charset="0"/>
            </a:endParaRPr>
          </a:p>
        </p:txBody>
      </p:sp>
      <p:sp>
        <p:nvSpPr>
          <p:cNvPr id="4" name="Rectangle 3"/>
          <p:cNvSpPr/>
          <p:nvPr/>
        </p:nvSpPr>
        <p:spPr>
          <a:xfrm>
            <a:off x="4129078" y="1470805"/>
            <a:ext cx="2288973" cy="523220"/>
          </a:xfrm>
          <a:prstGeom prst="rect">
            <a:avLst/>
          </a:prstGeom>
          <a:noFill/>
        </p:spPr>
        <p:txBody>
          <a:bodyPr wrap="square" lIns="91440" tIns="45720" rIns="91440" bIns="45720">
            <a:spAutoFit/>
          </a:bodyPr>
          <a:lstStyle/>
          <a:p>
            <a:pPr algn="ctr"/>
            <a:r>
              <a:rPr lang="en-US" sz="2800" b="1" dirty="0" smtClean="0">
                <a:ln w="22225">
                  <a:solidFill>
                    <a:schemeClr val="accent2"/>
                  </a:solidFill>
                  <a:prstDash val="solid"/>
                </a:ln>
                <a:solidFill>
                  <a:schemeClr val="accent2">
                    <a:lumMod val="40000"/>
                    <a:lumOff val="60000"/>
                  </a:schemeClr>
                </a:solidFill>
              </a:rPr>
              <a:t>5 times </a:t>
            </a:r>
            <a:endParaRPr lang="en-US" sz="2800" b="1" cap="none" spc="0" dirty="0">
              <a:ln w="22225">
                <a:solidFill>
                  <a:schemeClr val="accent2"/>
                </a:solidFill>
                <a:prstDash val="solid"/>
              </a:ln>
              <a:solidFill>
                <a:schemeClr val="accent2">
                  <a:lumMod val="40000"/>
                  <a:lumOff val="60000"/>
                </a:schemeClr>
              </a:solidFill>
              <a:effectLst/>
            </a:endParaRPr>
          </a:p>
        </p:txBody>
      </p:sp>
      <p:sp>
        <p:nvSpPr>
          <p:cNvPr id="5" name="Rectangle 4"/>
          <p:cNvSpPr/>
          <p:nvPr/>
        </p:nvSpPr>
        <p:spPr>
          <a:xfrm>
            <a:off x="4462069" y="1381061"/>
            <a:ext cx="2553418" cy="577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5370056" y="3191319"/>
            <a:ext cx="3773943" cy="646331"/>
          </a:xfrm>
          <a:prstGeom prst="rect">
            <a:avLst/>
          </a:prstGeom>
          <a:noFill/>
        </p:spPr>
        <p:txBody>
          <a:bodyPr wrap="square" lIns="91440" tIns="45720" rIns="91440" bIns="45720">
            <a:spAutoFit/>
          </a:bodyPr>
          <a:lstStyle/>
          <a:p>
            <a:pPr algn="ctr"/>
            <a:r>
              <a:rPr lang="en-US" sz="3600" b="1" cap="none" spc="0" dirty="0" smtClean="0">
                <a:ln w="22225">
                  <a:solidFill>
                    <a:schemeClr val="accent2"/>
                  </a:solidFill>
                  <a:prstDash val="solid"/>
                </a:ln>
                <a:solidFill>
                  <a:schemeClr val="accent2">
                    <a:lumMod val="40000"/>
                    <a:lumOff val="60000"/>
                  </a:schemeClr>
                </a:solidFill>
                <a:effectLst/>
              </a:rPr>
              <a:t>Royal Air Force</a:t>
            </a:r>
            <a:endParaRPr lang="en-US" sz="3600" b="1" cap="none" spc="0" dirty="0">
              <a:ln w="22225">
                <a:solidFill>
                  <a:schemeClr val="accent2"/>
                </a:solidFill>
                <a:prstDash val="solid"/>
              </a:ln>
              <a:solidFill>
                <a:schemeClr val="accent2">
                  <a:lumMod val="40000"/>
                  <a:lumOff val="60000"/>
                </a:schemeClr>
              </a:solidFill>
              <a:effectLst/>
            </a:endParaRPr>
          </a:p>
        </p:txBody>
      </p:sp>
      <p:pic>
        <p:nvPicPr>
          <p:cNvPr id="3" name="Picture 2"/>
          <p:cNvPicPr>
            <a:picLocks noChangeAspect="1"/>
          </p:cNvPicPr>
          <p:nvPr/>
        </p:nvPicPr>
        <p:blipFill>
          <a:blip r:embed="rId2"/>
          <a:stretch>
            <a:fillRect/>
          </a:stretch>
        </p:blipFill>
        <p:spPr>
          <a:xfrm>
            <a:off x="5738778" y="3196876"/>
            <a:ext cx="3036498" cy="597460"/>
          </a:xfrm>
          <a:prstGeom prst="rect">
            <a:avLst/>
          </a:prstGeom>
        </p:spPr>
      </p:pic>
      <p:sp>
        <p:nvSpPr>
          <p:cNvPr id="8" name="Rectangle 7"/>
          <p:cNvSpPr/>
          <p:nvPr/>
        </p:nvSpPr>
        <p:spPr>
          <a:xfrm>
            <a:off x="8443715" y="2914320"/>
            <a:ext cx="3014928" cy="923330"/>
          </a:xfrm>
          <a:prstGeom prst="rect">
            <a:avLst/>
          </a:prstGeom>
          <a:noFill/>
        </p:spPr>
        <p:txBody>
          <a:bodyPr wrap="none" lIns="91440" tIns="45720" rIns="91440" bIns="45720">
            <a:spAutoFit/>
          </a:bodyPr>
          <a:lstStyle/>
          <a:p>
            <a:pPr marL="914400" indent="-914400" algn="ctr">
              <a:buAutoNum type="arabicPeriod"/>
            </a:pPr>
            <a:r>
              <a:rPr lang="en-US" b="1" cap="none" spc="0" dirty="0" smtClean="0">
                <a:ln w="22225">
                  <a:solidFill>
                    <a:schemeClr val="accent2"/>
                  </a:solidFill>
                  <a:prstDash val="solid"/>
                </a:ln>
                <a:solidFill>
                  <a:schemeClr val="accent2">
                    <a:lumMod val="40000"/>
                    <a:lumOff val="60000"/>
                  </a:schemeClr>
                </a:solidFill>
                <a:effectLst/>
              </a:rPr>
              <a:t>Cinema </a:t>
            </a:r>
          </a:p>
          <a:p>
            <a:pPr marL="1371600" lvl="1" indent="-914400" algn="ctr">
              <a:buAutoNum type="arabicPeriod"/>
            </a:pPr>
            <a:r>
              <a:rPr lang="en-US" b="1" dirty="0" smtClean="0">
                <a:ln w="22225">
                  <a:solidFill>
                    <a:schemeClr val="accent2"/>
                  </a:solidFill>
                  <a:prstDash val="solid"/>
                </a:ln>
                <a:solidFill>
                  <a:schemeClr val="accent2">
                    <a:lumMod val="40000"/>
                    <a:lumOff val="60000"/>
                  </a:schemeClr>
                </a:solidFill>
              </a:rPr>
              <a:t>RAF </a:t>
            </a:r>
            <a:r>
              <a:rPr lang="en-US" b="1" dirty="0" smtClean="0">
                <a:ln w="22225">
                  <a:solidFill>
                    <a:schemeClr val="accent2"/>
                  </a:solidFill>
                  <a:prstDash val="solid"/>
                </a:ln>
                <a:solidFill>
                  <a:schemeClr val="accent2">
                    <a:lumMod val="40000"/>
                    <a:lumOff val="60000"/>
                  </a:schemeClr>
                </a:solidFill>
              </a:rPr>
              <a:t>Cranwell</a:t>
            </a:r>
            <a:endParaRPr lang="en-US" b="1" dirty="0" smtClean="0">
              <a:ln w="22225">
                <a:solidFill>
                  <a:schemeClr val="accent2"/>
                </a:solidFill>
                <a:prstDash val="solid"/>
              </a:ln>
              <a:solidFill>
                <a:schemeClr val="accent2">
                  <a:lumMod val="40000"/>
                  <a:lumOff val="60000"/>
                </a:schemeClr>
              </a:solidFill>
            </a:endParaRPr>
          </a:p>
          <a:p>
            <a:pPr marL="914400" indent="-914400" algn="ctr">
              <a:buAutoNum type="arabicPeriod"/>
            </a:pPr>
            <a:r>
              <a:rPr lang="en-US" b="1" cap="none" spc="0" dirty="0">
                <a:ln w="22225">
                  <a:solidFill>
                    <a:schemeClr val="accent2"/>
                  </a:solidFill>
                  <a:prstDash val="solid"/>
                </a:ln>
                <a:solidFill>
                  <a:schemeClr val="accent2">
                    <a:lumMod val="40000"/>
                    <a:lumOff val="60000"/>
                  </a:schemeClr>
                </a:solidFill>
                <a:effectLst/>
              </a:rPr>
              <a:t> </a:t>
            </a:r>
            <a:r>
              <a:rPr lang="en-US" b="1" cap="none" spc="0" dirty="0" smtClean="0">
                <a:ln w="22225">
                  <a:solidFill>
                    <a:schemeClr val="accent2"/>
                  </a:solidFill>
                  <a:prstDash val="solid"/>
                </a:ln>
                <a:solidFill>
                  <a:schemeClr val="accent2">
                    <a:lumMod val="40000"/>
                    <a:lumOff val="60000"/>
                  </a:schemeClr>
                </a:solidFill>
                <a:effectLst/>
              </a:rPr>
              <a:t>Picni</a:t>
            </a:r>
            <a:r>
              <a:rPr lang="en-US" b="1" dirty="0">
                <a:ln w="22225">
                  <a:solidFill>
                    <a:schemeClr val="accent2"/>
                  </a:solidFill>
                  <a:prstDash val="solid"/>
                </a:ln>
                <a:solidFill>
                  <a:schemeClr val="accent2">
                    <a:lumMod val="40000"/>
                    <a:lumOff val="60000"/>
                  </a:schemeClr>
                </a:solidFill>
              </a:rPr>
              <a:t>c</a:t>
            </a:r>
            <a:endParaRPr lang="en-US" b="1" cap="none" spc="0" dirty="0">
              <a:ln w="22225">
                <a:solidFill>
                  <a:schemeClr val="accent2"/>
                </a:solidFill>
                <a:prstDash val="solid"/>
              </a:ln>
              <a:solidFill>
                <a:schemeClr val="accent2">
                  <a:lumMod val="40000"/>
                  <a:lumOff val="60000"/>
                </a:schemeClr>
              </a:solidFill>
              <a:effectLst/>
            </a:endParaRPr>
          </a:p>
        </p:txBody>
      </p:sp>
      <p:pic>
        <p:nvPicPr>
          <p:cNvPr id="9" name="Picture 8"/>
          <p:cNvPicPr>
            <a:picLocks noChangeAspect="1"/>
          </p:cNvPicPr>
          <p:nvPr/>
        </p:nvPicPr>
        <p:blipFill>
          <a:blip r:embed="rId2"/>
          <a:stretch>
            <a:fillRect/>
          </a:stretch>
        </p:blipFill>
        <p:spPr>
          <a:xfrm>
            <a:off x="8923858" y="2599610"/>
            <a:ext cx="2516028" cy="1461422"/>
          </a:xfrm>
          <a:prstGeom prst="rect">
            <a:avLst/>
          </a:prstGeom>
        </p:spPr>
      </p:pic>
      <p:sp>
        <p:nvSpPr>
          <p:cNvPr id="10" name="Rectangle 9"/>
          <p:cNvSpPr/>
          <p:nvPr/>
        </p:nvSpPr>
        <p:spPr>
          <a:xfrm>
            <a:off x="655608" y="4326635"/>
            <a:ext cx="3494867"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____.1.19__</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3" name="Rectangle 12"/>
          <p:cNvSpPr/>
          <p:nvPr/>
        </p:nvSpPr>
        <p:spPr>
          <a:xfrm>
            <a:off x="6446362" y="4008916"/>
            <a:ext cx="2587567" cy="646331"/>
          </a:xfrm>
          <a:prstGeom prst="rect">
            <a:avLst/>
          </a:prstGeom>
          <a:noFill/>
        </p:spPr>
        <p:txBody>
          <a:bodyPr wrap="none" lIns="91440" tIns="45720" rIns="91440" bIns="45720">
            <a:spAutoFit/>
          </a:bodyPr>
          <a:lstStyle/>
          <a:p>
            <a:pPr algn="ctr"/>
            <a:r>
              <a:rPr lang="en-US" sz="3600" b="1" cap="none" spc="0" dirty="0" smtClean="0">
                <a:ln w="22225">
                  <a:solidFill>
                    <a:schemeClr val="accent2"/>
                  </a:solidFill>
                  <a:prstDash val="solid"/>
                </a:ln>
                <a:solidFill>
                  <a:schemeClr val="accent2">
                    <a:lumMod val="40000"/>
                    <a:lumOff val="60000"/>
                  </a:schemeClr>
                </a:solidFill>
                <a:effectLst/>
              </a:rPr>
              <a:t>April 1</a:t>
            </a:r>
            <a:r>
              <a:rPr lang="en-US" sz="3600" b="1" cap="none" spc="0" baseline="30000" dirty="0" smtClean="0">
                <a:ln w="22225">
                  <a:solidFill>
                    <a:schemeClr val="accent2"/>
                  </a:solidFill>
                  <a:prstDash val="solid"/>
                </a:ln>
                <a:solidFill>
                  <a:schemeClr val="accent2">
                    <a:lumMod val="40000"/>
                    <a:lumOff val="60000"/>
                  </a:schemeClr>
                </a:solidFill>
                <a:effectLst/>
              </a:rPr>
              <a:t>st</a:t>
            </a:r>
            <a:r>
              <a:rPr lang="en-US" sz="3600" b="1" cap="none" spc="0" dirty="0" smtClean="0">
                <a:ln w="22225">
                  <a:solidFill>
                    <a:schemeClr val="accent2"/>
                  </a:solidFill>
                  <a:prstDash val="solid"/>
                </a:ln>
                <a:solidFill>
                  <a:schemeClr val="accent2">
                    <a:lumMod val="40000"/>
                    <a:lumOff val="60000"/>
                  </a:schemeClr>
                </a:solidFill>
                <a:effectLst/>
              </a:rPr>
              <a:t> 1918</a:t>
            </a:r>
            <a:endParaRPr lang="en-US" sz="3600" b="1" cap="none" spc="0" dirty="0">
              <a:ln w="22225">
                <a:solidFill>
                  <a:schemeClr val="accent2"/>
                </a:solidFill>
                <a:prstDash val="solid"/>
              </a:ln>
              <a:solidFill>
                <a:schemeClr val="accent2">
                  <a:lumMod val="40000"/>
                  <a:lumOff val="60000"/>
                </a:schemeClr>
              </a:solidFill>
              <a:effectLst/>
            </a:endParaRPr>
          </a:p>
        </p:txBody>
      </p:sp>
      <p:sp>
        <p:nvSpPr>
          <p:cNvPr id="11" name="Rectangle 10"/>
          <p:cNvSpPr/>
          <p:nvPr/>
        </p:nvSpPr>
        <p:spPr>
          <a:xfrm>
            <a:off x="6518255" y="4048043"/>
            <a:ext cx="2553418" cy="577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42162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 calcmode="lin" valueType="num">
                                      <p:cBhvr additive="base">
                                        <p:cTn id="2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xit" presetSubtype="0" fill="hold" grpId="0" nodeType="clickEffect">
                                  <p:stCondLst>
                                    <p:cond delay="0"/>
                                  </p:stCondLst>
                                  <p:childTnLst>
                                    <p:anim calcmode="lin" valueType="num">
                                      <p:cBhvr>
                                        <p:cTn id="28" dur="1000"/>
                                        <p:tgtEl>
                                          <p:spTgt spid="5"/>
                                        </p:tgtEl>
                                        <p:attrNameLst>
                                          <p:attrName>ppt_w</p:attrName>
                                        </p:attrNameLst>
                                      </p:cBhvr>
                                      <p:tavLst>
                                        <p:tav tm="0">
                                          <p:val>
                                            <p:strVal val="ppt_w"/>
                                          </p:val>
                                        </p:tav>
                                        <p:tav tm="100000">
                                          <p:val>
                                            <p:fltVal val="0"/>
                                          </p:val>
                                        </p:tav>
                                      </p:tavLst>
                                    </p:anim>
                                    <p:anim calcmode="lin" valueType="num">
                                      <p:cBhvr>
                                        <p:cTn id="29" dur="1000"/>
                                        <p:tgtEl>
                                          <p:spTgt spid="5"/>
                                        </p:tgtEl>
                                        <p:attrNameLst>
                                          <p:attrName>ppt_h</p:attrName>
                                        </p:attrNameLst>
                                      </p:cBhvr>
                                      <p:tavLst>
                                        <p:tav tm="0">
                                          <p:val>
                                            <p:strVal val="ppt_h"/>
                                          </p:val>
                                        </p:tav>
                                        <p:tav tm="100000">
                                          <p:val>
                                            <p:fltVal val="0"/>
                                          </p:val>
                                        </p:tav>
                                      </p:tavLst>
                                    </p:anim>
                                    <p:anim calcmode="lin" valueType="num">
                                      <p:cBhvr>
                                        <p:cTn id="30" dur="1000"/>
                                        <p:tgtEl>
                                          <p:spTgt spid="5"/>
                                        </p:tgtEl>
                                        <p:attrNameLst>
                                          <p:attrName>style.rotation</p:attrName>
                                        </p:attrNameLst>
                                      </p:cBhvr>
                                      <p:tavLst>
                                        <p:tav tm="0">
                                          <p:val>
                                            <p:fltVal val="0"/>
                                          </p:val>
                                        </p:tav>
                                        <p:tav tm="100000">
                                          <p:val>
                                            <p:fltVal val="90"/>
                                          </p:val>
                                        </p:tav>
                                      </p:tavLst>
                                    </p:anim>
                                    <p:animEffect transition="out" filter="fade">
                                      <p:cBhvr>
                                        <p:cTn id="31" dur="1000"/>
                                        <p:tgtEl>
                                          <p:spTgt spid="5"/>
                                        </p:tgtEl>
                                      </p:cBhvr>
                                    </p:animEffect>
                                    <p:set>
                                      <p:cBhvr>
                                        <p:cTn id="32" dur="1" fill="hold">
                                          <p:stCondLst>
                                            <p:cond delay="9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1" presetClass="exit" presetSubtype="0" fill="hold" nodeType="clickEffect">
                                  <p:stCondLst>
                                    <p:cond delay="0"/>
                                  </p:stCondLst>
                                  <p:childTnLst>
                                    <p:anim calcmode="lin" valueType="num">
                                      <p:cBhvr>
                                        <p:cTn id="36" dur="1000"/>
                                        <p:tgtEl>
                                          <p:spTgt spid="9"/>
                                        </p:tgtEl>
                                        <p:attrNameLst>
                                          <p:attrName>ppt_w</p:attrName>
                                        </p:attrNameLst>
                                      </p:cBhvr>
                                      <p:tavLst>
                                        <p:tav tm="0">
                                          <p:val>
                                            <p:strVal val="ppt_w"/>
                                          </p:val>
                                        </p:tav>
                                        <p:tav tm="100000">
                                          <p:val>
                                            <p:fltVal val="0"/>
                                          </p:val>
                                        </p:tav>
                                      </p:tavLst>
                                    </p:anim>
                                    <p:anim calcmode="lin" valueType="num">
                                      <p:cBhvr>
                                        <p:cTn id="37" dur="1000"/>
                                        <p:tgtEl>
                                          <p:spTgt spid="9"/>
                                        </p:tgtEl>
                                        <p:attrNameLst>
                                          <p:attrName>ppt_h</p:attrName>
                                        </p:attrNameLst>
                                      </p:cBhvr>
                                      <p:tavLst>
                                        <p:tav tm="0">
                                          <p:val>
                                            <p:strVal val="ppt_h"/>
                                          </p:val>
                                        </p:tav>
                                        <p:tav tm="100000">
                                          <p:val>
                                            <p:fltVal val="0"/>
                                          </p:val>
                                        </p:tav>
                                      </p:tavLst>
                                    </p:anim>
                                    <p:anim calcmode="lin" valueType="num">
                                      <p:cBhvr>
                                        <p:cTn id="38" dur="1000"/>
                                        <p:tgtEl>
                                          <p:spTgt spid="9"/>
                                        </p:tgtEl>
                                        <p:attrNameLst>
                                          <p:attrName>style.rotation</p:attrName>
                                        </p:attrNameLst>
                                      </p:cBhvr>
                                      <p:tavLst>
                                        <p:tav tm="0">
                                          <p:val>
                                            <p:fltVal val="0"/>
                                          </p:val>
                                        </p:tav>
                                        <p:tav tm="100000">
                                          <p:val>
                                            <p:fltVal val="90"/>
                                          </p:val>
                                        </p:tav>
                                      </p:tavLst>
                                    </p:anim>
                                    <p:animEffect transition="out" filter="fade">
                                      <p:cBhvr>
                                        <p:cTn id="39" dur="1000"/>
                                        <p:tgtEl>
                                          <p:spTgt spid="9"/>
                                        </p:tgtEl>
                                      </p:cBhvr>
                                    </p:animEffect>
                                    <p:set>
                                      <p:cBhvr>
                                        <p:cTn id="40" dur="1" fill="hold">
                                          <p:stCondLst>
                                            <p:cond delay="999"/>
                                          </p:stCondLst>
                                        </p:cTn>
                                        <p:tgtEl>
                                          <p:spTgt spid="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31" presetClass="exit" presetSubtype="0" fill="hold" nodeType="clickEffect">
                                  <p:stCondLst>
                                    <p:cond delay="0"/>
                                  </p:stCondLst>
                                  <p:childTnLst>
                                    <p:anim calcmode="lin" valueType="num">
                                      <p:cBhvr>
                                        <p:cTn id="44" dur="1000"/>
                                        <p:tgtEl>
                                          <p:spTgt spid="3"/>
                                        </p:tgtEl>
                                        <p:attrNameLst>
                                          <p:attrName>ppt_w</p:attrName>
                                        </p:attrNameLst>
                                      </p:cBhvr>
                                      <p:tavLst>
                                        <p:tav tm="0">
                                          <p:val>
                                            <p:strVal val="ppt_w"/>
                                          </p:val>
                                        </p:tav>
                                        <p:tav tm="100000">
                                          <p:val>
                                            <p:fltVal val="0"/>
                                          </p:val>
                                        </p:tav>
                                      </p:tavLst>
                                    </p:anim>
                                    <p:anim calcmode="lin" valueType="num">
                                      <p:cBhvr>
                                        <p:cTn id="45" dur="1000"/>
                                        <p:tgtEl>
                                          <p:spTgt spid="3"/>
                                        </p:tgtEl>
                                        <p:attrNameLst>
                                          <p:attrName>ppt_h</p:attrName>
                                        </p:attrNameLst>
                                      </p:cBhvr>
                                      <p:tavLst>
                                        <p:tav tm="0">
                                          <p:val>
                                            <p:strVal val="ppt_h"/>
                                          </p:val>
                                        </p:tav>
                                        <p:tav tm="100000">
                                          <p:val>
                                            <p:fltVal val="0"/>
                                          </p:val>
                                        </p:tav>
                                      </p:tavLst>
                                    </p:anim>
                                    <p:anim calcmode="lin" valueType="num">
                                      <p:cBhvr>
                                        <p:cTn id="46" dur="1000"/>
                                        <p:tgtEl>
                                          <p:spTgt spid="3"/>
                                        </p:tgtEl>
                                        <p:attrNameLst>
                                          <p:attrName>style.rotation</p:attrName>
                                        </p:attrNameLst>
                                      </p:cBhvr>
                                      <p:tavLst>
                                        <p:tav tm="0">
                                          <p:val>
                                            <p:fltVal val="0"/>
                                          </p:val>
                                        </p:tav>
                                        <p:tav tm="100000">
                                          <p:val>
                                            <p:fltVal val="90"/>
                                          </p:val>
                                        </p:tav>
                                      </p:tavLst>
                                    </p:anim>
                                    <p:animEffect transition="out" filter="fade">
                                      <p:cBhvr>
                                        <p:cTn id="47" dur="1000"/>
                                        <p:tgtEl>
                                          <p:spTgt spid="3"/>
                                        </p:tgtEl>
                                      </p:cBhvr>
                                    </p:animEffect>
                                    <p:set>
                                      <p:cBhvr>
                                        <p:cTn id="48" dur="1" fill="hold">
                                          <p:stCondLst>
                                            <p:cond delay="999"/>
                                          </p:stCondLst>
                                        </p:cTn>
                                        <p:tgtEl>
                                          <p:spTgt spid="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1" presetClass="exit" presetSubtype="0" fill="hold" grpId="0" nodeType="clickEffect">
                                  <p:stCondLst>
                                    <p:cond delay="0"/>
                                  </p:stCondLst>
                                  <p:childTnLst>
                                    <p:anim calcmode="lin" valueType="num">
                                      <p:cBhvr>
                                        <p:cTn id="58" dur="1000"/>
                                        <p:tgtEl>
                                          <p:spTgt spid="11"/>
                                        </p:tgtEl>
                                        <p:attrNameLst>
                                          <p:attrName>ppt_w</p:attrName>
                                        </p:attrNameLst>
                                      </p:cBhvr>
                                      <p:tavLst>
                                        <p:tav tm="0">
                                          <p:val>
                                            <p:strVal val="ppt_w"/>
                                          </p:val>
                                        </p:tav>
                                        <p:tav tm="100000">
                                          <p:val>
                                            <p:fltVal val="0"/>
                                          </p:val>
                                        </p:tav>
                                      </p:tavLst>
                                    </p:anim>
                                    <p:anim calcmode="lin" valueType="num">
                                      <p:cBhvr>
                                        <p:cTn id="59" dur="1000"/>
                                        <p:tgtEl>
                                          <p:spTgt spid="11"/>
                                        </p:tgtEl>
                                        <p:attrNameLst>
                                          <p:attrName>ppt_h</p:attrName>
                                        </p:attrNameLst>
                                      </p:cBhvr>
                                      <p:tavLst>
                                        <p:tav tm="0">
                                          <p:val>
                                            <p:strVal val="ppt_h"/>
                                          </p:val>
                                        </p:tav>
                                        <p:tav tm="100000">
                                          <p:val>
                                            <p:fltVal val="0"/>
                                          </p:val>
                                        </p:tav>
                                      </p:tavLst>
                                    </p:anim>
                                    <p:anim calcmode="lin" valueType="num">
                                      <p:cBhvr>
                                        <p:cTn id="60" dur="1000"/>
                                        <p:tgtEl>
                                          <p:spTgt spid="11"/>
                                        </p:tgtEl>
                                        <p:attrNameLst>
                                          <p:attrName>style.rotation</p:attrName>
                                        </p:attrNameLst>
                                      </p:cBhvr>
                                      <p:tavLst>
                                        <p:tav tm="0">
                                          <p:val>
                                            <p:fltVal val="0"/>
                                          </p:val>
                                        </p:tav>
                                        <p:tav tm="100000">
                                          <p:val>
                                            <p:fltVal val="90"/>
                                          </p:val>
                                        </p:tav>
                                      </p:tavLst>
                                    </p:anim>
                                    <p:animEffect transition="out" filter="fade">
                                      <p:cBhvr>
                                        <p:cTn id="61" dur="1000"/>
                                        <p:tgtEl>
                                          <p:spTgt spid="11"/>
                                        </p:tgtEl>
                                      </p:cBhvr>
                                    </p:animEffect>
                                    <p:set>
                                      <p:cBhvr>
                                        <p:cTn id="62"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0" grpId="0"/>
      <p:bldP spid="11"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102</TotalTime>
  <Words>386</Words>
  <Application>Microsoft Office PowerPoint</Application>
  <PresentationFormat>Widescreen</PresentationFormat>
  <Paragraphs>33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Arial Rounded MT Bold</vt:lpstr>
      <vt:lpstr>Garamond</vt:lpstr>
      <vt:lpstr>Organic</vt:lpstr>
      <vt:lpstr>Welcome to my worship!</vt:lpstr>
      <vt:lpstr>How does it feel to be a forces child?</vt:lpstr>
      <vt:lpstr>When being a forces child its not a good feeling!</vt:lpstr>
      <vt:lpstr>What's the difference?</vt:lpstr>
      <vt:lpstr>Pros and cons</vt:lpstr>
      <vt:lpstr>Why does it even happen?</vt:lpstr>
      <vt:lpstr>? Guessing Game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does it feel to be a forces child?</dc:title>
  <dc:creator>y6</dc:creator>
  <cp:lastModifiedBy>Katie Eastwood</cp:lastModifiedBy>
  <cp:revision>16</cp:revision>
  <dcterms:created xsi:type="dcterms:W3CDTF">2018-07-06T11:41:46Z</dcterms:created>
  <dcterms:modified xsi:type="dcterms:W3CDTF">2018-07-16T19:14:49Z</dcterms:modified>
</cp:coreProperties>
</file>