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0043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91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0676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2518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919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316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958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627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85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63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74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16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173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58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37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0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24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22E6EC-B6A3-4273-A8CA-E09FE0503D10}" type="datetimeFigureOut">
              <a:rPr lang="en-GB" smtClean="0"/>
              <a:t>16/07/2018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04D9E9-33A0-4D6A-8C87-EE64753DCE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231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0808166">
            <a:off x="3987274" y="2947042"/>
            <a:ext cx="5303370" cy="68572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good and bad thing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4244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7214" y="1544127"/>
            <a:ext cx="5259657" cy="1219837"/>
          </a:xfrm>
        </p:spPr>
        <p:txBody>
          <a:bodyPr/>
          <a:lstStyle/>
          <a:p>
            <a:r>
              <a:rPr lang="en-GB" dirty="0" smtClean="0"/>
              <a:t>The good things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8595" y="3048637"/>
            <a:ext cx="8509751" cy="1471605"/>
          </a:xfrm>
        </p:spPr>
        <p:txBody>
          <a:bodyPr/>
          <a:lstStyle/>
          <a:p>
            <a:r>
              <a:rPr lang="en-GB" dirty="0" smtClean="0"/>
              <a:t>The good thing are that you make a lot of new friends you can go to camo club . Sometime you go on school trips like we went to the cinema  to watch </a:t>
            </a:r>
            <a:r>
              <a:rPr lang="en-GB" dirty="0" smtClean="0"/>
              <a:t>PaddINGton</a:t>
            </a:r>
            <a:r>
              <a:rPr lang="en-GB" dirty="0" smtClean="0"/>
              <a:t> 2   it was very FUN ALSO YEAR 5 AND YEAR 6 WENT TO ARF CRAMWELL  WE DID MARCHING THEN PUT ON SOME OF THE UNIFORM ALSO WE HAD A TOUR OF IT 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37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3464" y="2483427"/>
            <a:ext cx="4748934" cy="1289240"/>
          </a:xfrm>
        </p:spPr>
        <p:txBody>
          <a:bodyPr/>
          <a:lstStyle/>
          <a:p>
            <a:r>
              <a:rPr lang="en-GB" dirty="0" smtClean="0"/>
              <a:t>THE BAD THINGS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068" y="4385732"/>
            <a:ext cx="7197726" cy="1405467"/>
          </a:xfrm>
        </p:spPr>
        <p:txBody>
          <a:bodyPr>
            <a:normAutofit/>
          </a:bodyPr>
          <a:lstStyle/>
          <a:p>
            <a:r>
              <a:rPr lang="en-GB" dirty="0" smtClean="0"/>
              <a:t>THEY ARE A LOT OF BAD THING LIKE MOVING HOUSE A LOT  AND LEAVING BEST friend  also you miss  your dad  a lot when he leaves to go some ways like right now holly dad is in ROMANIA SHE IS VERY SAD BECAUSE HER DAD IS AWAY FOR 6 MONTHES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20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95</TotalTime>
  <Words>128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Celestial</vt:lpstr>
      <vt:lpstr>The good and bad thing</vt:lpstr>
      <vt:lpstr>The good things </vt:lpstr>
      <vt:lpstr>THE BAD THINGS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good and bad thing</dc:title>
  <dc:creator>y6</dc:creator>
  <cp:lastModifiedBy>Katie Eastwood</cp:lastModifiedBy>
  <cp:revision>14</cp:revision>
  <dcterms:created xsi:type="dcterms:W3CDTF">2018-07-06T11:43:53Z</dcterms:created>
  <dcterms:modified xsi:type="dcterms:W3CDTF">2018-07-16T19:15:12Z</dcterms:modified>
</cp:coreProperties>
</file>