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57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2424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712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054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46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227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31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9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4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38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86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14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79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0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01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70900-52CC-4344-8152-5CF83CBDA453}" type="datetimeFigureOut">
              <a:rPr lang="en-GB" smtClean="0"/>
              <a:t>06/07/2018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2BAF44-154B-4D5D-B102-9432C15DF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9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30" y="1122363"/>
            <a:ext cx="1177179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800" y="1500326"/>
            <a:ext cx="11762912" cy="5078028"/>
          </a:xfrm>
        </p:spPr>
        <p:txBody>
          <a:bodyPr/>
          <a:lstStyle/>
          <a:p>
            <a:r>
              <a:rPr lang="en-GB" dirty="0" smtClean="0"/>
              <a:t>To be a service it is very hard because sometimes your mum or dad goes away and you will miss them a lot. I remember when my dad went Afghanistan for over nine months and I was only three and a half. </a:t>
            </a:r>
            <a:r>
              <a:rPr lang="en-GB" smtClean="0"/>
              <a:t>I missed him</a:t>
            </a:r>
            <a:endParaRPr lang="en-GB" dirty="0" smtClean="0"/>
          </a:p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8770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48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y4</dc:creator>
  <cp:lastModifiedBy>y4</cp:lastModifiedBy>
  <cp:revision>2</cp:revision>
  <dcterms:created xsi:type="dcterms:W3CDTF">2018-07-06T11:47:42Z</dcterms:created>
  <dcterms:modified xsi:type="dcterms:W3CDTF">2018-07-06T11:55:57Z</dcterms:modified>
</cp:coreProperties>
</file>