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485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70900-52CC-4344-8152-5CF83CBDA453}" type="datetimeFigureOut">
              <a:rPr lang="en-GB" smtClean="0"/>
              <a:t>06/07/2018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BAF44-154B-4D5D-B102-9432C15DF7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75706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70900-52CC-4344-8152-5CF83CBDA453}" type="datetimeFigureOut">
              <a:rPr lang="en-GB" smtClean="0"/>
              <a:t>06/07/2018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BAF44-154B-4D5D-B102-9432C15DF7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5381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70900-52CC-4344-8152-5CF83CBDA453}" type="datetimeFigureOut">
              <a:rPr lang="en-GB" smtClean="0"/>
              <a:t>06/07/2018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BAF44-154B-4D5D-B102-9432C15DF71E}" type="slidenum">
              <a:rPr lang="en-GB" smtClean="0"/>
              <a:t>‹#›</a:t>
            </a:fld>
            <a:endParaRPr lang="en-GB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024241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70900-52CC-4344-8152-5CF83CBDA453}" type="datetimeFigureOut">
              <a:rPr lang="en-GB" smtClean="0"/>
              <a:t>06/07/2018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BAF44-154B-4D5D-B102-9432C15DF7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27122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70900-52CC-4344-8152-5CF83CBDA453}" type="datetimeFigureOut">
              <a:rPr lang="en-GB" smtClean="0"/>
              <a:t>06/07/2018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BAF44-154B-4D5D-B102-9432C15DF71E}" type="slidenum">
              <a:rPr lang="en-GB" smtClean="0"/>
              <a:t>‹#›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340540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70900-52CC-4344-8152-5CF83CBDA453}" type="datetimeFigureOut">
              <a:rPr lang="en-GB" smtClean="0"/>
              <a:t>06/07/2018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BAF44-154B-4D5D-B102-9432C15DF7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28464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70900-52CC-4344-8152-5CF83CBDA453}" type="datetimeFigureOut">
              <a:rPr lang="en-GB" smtClean="0"/>
              <a:t>06/07/2018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BAF44-154B-4D5D-B102-9432C15DF7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62272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70900-52CC-4344-8152-5CF83CBDA453}" type="datetimeFigureOut">
              <a:rPr lang="en-GB" smtClean="0"/>
              <a:t>06/07/2018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BAF44-154B-4D5D-B102-9432C15DF7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33135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70900-52CC-4344-8152-5CF83CBDA453}" type="datetimeFigureOut">
              <a:rPr lang="en-GB" smtClean="0"/>
              <a:t>06/07/2018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BAF44-154B-4D5D-B102-9432C15DF7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1947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70900-52CC-4344-8152-5CF83CBDA453}" type="datetimeFigureOut">
              <a:rPr lang="en-GB" smtClean="0"/>
              <a:t>06/07/2018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BAF44-154B-4D5D-B102-9432C15DF7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22442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70900-52CC-4344-8152-5CF83CBDA453}" type="datetimeFigureOut">
              <a:rPr lang="en-GB" smtClean="0"/>
              <a:t>06/07/2018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BAF44-154B-4D5D-B102-9432C15DF7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13868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70900-52CC-4344-8152-5CF83CBDA453}" type="datetimeFigureOut">
              <a:rPr lang="en-GB" smtClean="0"/>
              <a:t>06/07/2018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BAF44-154B-4D5D-B102-9432C15DF7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98654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70900-52CC-4344-8152-5CF83CBDA453}" type="datetimeFigureOut">
              <a:rPr lang="en-GB" smtClean="0"/>
              <a:t>06/07/2018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BAF44-154B-4D5D-B102-9432C15DF7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91452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70900-52CC-4344-8152-5CF83CBDA453}" type="datetimeFigureOut">
              <a:rPr lang="en-GB" smtClean="0"/>
              <a:t>06/07/2018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BAF44-154B-4D5D-B102-9432C15DF7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87922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70900-52CC-4344-8152-5CF83CBDA453}" type="datetimeFigureOut">
              <a:rPr lang="en-GB" smtClean="0"/>
              <a:t>06/07/2018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BAF44-154B-4D5D-B102-9432C15DF7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8009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70900-52CC-4344-8152-5CF83CBDA453}" type="datetimeFigureOut">
              <a:rPr lang="en-GB" smtClean="0"/>
              <a:t>06/07/2018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BAF44-154B-4D5D-B102-9432C15DF7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40160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D70900-52CC-4344-8152-5CF83CBDA453}" type="datetimeFigureOut">
              <a:rPr lang="en-GB" smtClean="0"/>
              <a:t>06/07/2018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02BAF44-154B-4D5D-B102-9432C15DF7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0499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9" r:id="rId1"/>
    <p:sldLayoutId id="2147483760" r:id="rId2"/>
    <p:sldLayoutId id="2147483761" r:id="rId3"/>
    <p:sldLayoutId id="2147483762" r:id="rId4"/>
    <p:sldLayoutId id="2147483763" r:id="rId5"/>
    <p:sldLayoutId id="2147483764" r:id="rId6"/>
    <p:sldLayoutId id="2147483765" r:id="rId7"/>
    <p:sldLayoutId id="2147483766" r:id="rId8"/>
    <p:sldLayoutId id="2147483767" r:id="rId9"/>
    <p:sldLayoutId id="2147483768" r:id="rId10"/>
    <p:sldLayoutId id="2147483769" r:id="rId11"/>
    <p:sldLayoutId id="2147483770" r:id="rId12"/>
    <p:sldLayoutId id="2147483771" r:id="rId13"/>
    <p:sldLayoutId id="2147483772" r:id="rId14"/>
    <p:sldLayoutId id="2147483773" r:id="rId15"/>
    <p:sldLayoutId id="214748377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6330" y="1122363"/>
            <a:ext cx="11771790" cy="23876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800" y="1500326"/>
            <a:ext cx="11762912" cy="5078028"/>
          </a:xfrm>
        </p:spPr>
        <p:txBody>
          <a:bodyPr/>
          <a:lstStyle/>
          <a:p>
            <a:r>
              <a:rPr lang="en-GB" dirty="0" smtClean="0"/>
              <a:t>To be a service it is very hard because sometimes your mum or dad goes away and you will miss them a lot. I remember when my dad went Afghanistan for over nine months and I was only three and a half. </a:t>
            </a:r>
            <a:r>
              <a:rPr lang="en-GB" smtClean="0"/>
              <a:t>I missed him</a:t>
            </a:r>
            <a:endParaRPr lang="en-GB" dirty="0" smtClean="0"/>
          </a:p>
          <a:p>
            <a:r>
              <a:rPr lang="en-GB" dirty="0" smtClean="0"/>
              <a:t> 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12877057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</TotalTime>
  <Words>48</Words>
  <Application>Microsoft Office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Trebuchet MS</vt:lpstr>
      <vt:lpstr>Wingdings 3</vt:lpstr>
      <vt:lpstr>Facet</vt:lpstr>
      <vt:lpstr>    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</dc:title>
  <dc:creator>y4</dc:creator>
  <cp:lastModifiedBy>y4</cp:lastModifiedBy>
  <cp:revision>2</cp:revision>
  <dcterms:created xsi:type="dcterms:W3CDTF">2018-07-06T11:47:42Z</dcterms:created>
  <dcterms:modified xsi:type="dcterms:W3CDTF">2018-07-06T11:55:57Z</dcterms:modified>
</cp:coreProperties>
</file>