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102" y="1119995"/>
            <a:ext cx="8825658" cy="3329581"/>
          </a:xfrm>
        </p:spPr>
        <p:txBody>
          <a:bodyPr/>
          <a:lstStyle/>
          <a:p>
            <a:r>
              <a:rPr lang="en-GB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life of a Armed Forces child </a:t>
            </a:r>
            <a:endParaRPr lang="en-GB" b="1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2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19" y="275353"/>
            <a:ext cx="9404723" cy="1400530"/>
          </a:xfrm>
        </p:spPr>
        <p:txBody>
          <a:bodyPr/>
          <a:lstStyle/>
          <a:p>
            <a:r>
              <a:rPr lang="en-GB" sz="3200" dirty="0" smtClean="0"/>
              <a:t>Being a forces child is hard, many people struggle because their parents  are away. It can be tough.</a:t>
            </a:r>
            <a:endParaRPr lang="en-GB" sz="3200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59271" y="2498432"/>
            <a:ext cx="4036821" cy="3146822"/>
          </a:xfrm>
        </p:spPr>
      </p:pic>
      <p:sp>
        <p:nvSpPr>
          <p:cNvPr id="21" name="TextBox 20"/>
          <p:cNvSpPr txBox="1"/>
          <p:nvPr/>
        </p:nvSpPr>
        <p:spPr>
          <a:xfrm>
            <a:off x="1093987" y="2989837"/>
            <a:ext cx="2251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My dad in the Falkland Islands with an elephant seal.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456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803" y="255290"/>
            <a:ext cx="9404723" cy="1400530"/>
          </a:xfrm>
        </p:spPr>
        <p:txBody>
          <a:bodyPr/>
          <a:lstStyle/>
          <a:p>
            <a:r>
              <a:rPr lang="en-GB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good. 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203" y="654629"/>
            <a:ext cx="9277206" cy="48226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u="sng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Going on school trips like The cinema and RAF Cranwell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Your parents going to new places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400" dirty="0" smtClean="0"/>
              <a:t>You watching them in sporting events such as Rugby</a:t>
            </a:r>
          </a:p>
          <a:p>
            <a:pPr marL="0" indent="0">
              <a:buNone/>
            </a:pPr>
            <a:r>
              <a:rPr lang="en-GB" sz="2400" u="sng" dirty="0" smtClean="0"/>
              <a:t>                                    </a:t>
            </a:r>
            <a:endParaRPr lang="en-GB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3" y="2795155"/>
            <a:ext cx="5019674" cy="3845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3065317"/>
            <a:ext cx="5720627" cy="3699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Smiley Face 6"/>
          <p:cNvSpPr/>
          <p:nvPr/>
        </p:nvSpPr>
        <p:spPr>
          <a:xfrm>
            <a:off x="3979718" y="135082"/>
            <a:ext cx="1111827" cy="109104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6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0" y="285343"/>
            <a:ext cx="9404723" cy="1400530"/>
          </a:xfrm>
        </p:spPr>
        <p:txBody>
          <a:bodyPr/>
          <a:lstStyle/>
          <a:p>
            <a:r>
              <a:rPr lang="en-GB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bad.</a:t>
            </a:r>
            <a:endParaRPr lang="en-GB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Leaving houses and good friends</a:t>
            </a:r>
          </a:p>
          <a:p>
            <a:r>
              <a:rPr lang="en-GB" dirty="0" smtClean="0"/>
              <a:t>They go away a lot</a:t>
            </a:r>
          </a:p>
          <a:p>
            <a:r>
              <a:rPr lang="en-GB" dirty="0" smtClean="0"/>
              <a:t>You miss them for a long period of time </a:t>
            </a:r>
          </a:p>
          <a:p>
            <a:r>
              <a:rPr lang="en-GB" dirty="0" smtClean="0"/>
              <a:t>They miss birthdays, Christmas’ and events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miley Face 3"/>
          <p:cNvSpPr/>
          <p:nvPr/>
        </p:nvSpPr>
        <p:spPr>
          <a:xfrm>
            <a:off x="3569277" y="285343"/>
            <a:ext cx="1298863" cy="1111827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27" y="1226129"/>
            <a:ext cx="4864676" cy="551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7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Guess who?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6745" y="4229100"/>
            <a:ext cx="2150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Holly’s dad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6842" y="3496622"/>
            <a:ext cx="3813302" cy="290945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04408" y="4509655"/>
            <a:ext cx="1244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Luke’s dad</a:t>
            </a:r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1" t="22272" r="31553" b="17879"/>
          <a:stretch/>
        </p:blipFill>
        <p:spPr>
          <a:xfrm>
            <a:off x="3127664" y="3044698"/>
            <a:ext cx="2847109" cy="38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7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time when </a:t>
            </a:r>
            <a:endParaRPr lang="en-GB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Navy was formed in 13</a:t>
            </a:r>
            <a:r>
              <a:rPr lang="en-GB" baseline="30000" dirty="0" smtClean="0"/>
              <a:t>th</a:t>
            </a:r>
            <a:r>
              <a:rPr lang="en-GB" dirty="0" smtClean="0"/>
              <a:t> of October 1775 Philadelphia, Pennsylvania, United States </a:t>
            </a:r>
          </a:p>
          <a:p>
            <a:r>
              <a:rPr lang="en-GB" dirty="0" smtClean="0"/>
              <a:t>The Army was formed in 1660 </a:t>
            </a:r>
            <a:r>
              <a:rPr lang="en-GB" smtClean="0"/>
              <a:t>United Kingdom </a:t>
            </a:r>
          </a:p>
          <a:p>
            <a:r>
              <a:rPr lang="en-GB" smtClean="0"/>
              <a:t>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5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133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Wingdings</vt:lpstr>
      <vt:lpstr>Wingdings 3</vt:lpstr>
      <vt:lpstr>Ion</vt:lpstr>
      <vt:lpstr>The life of a Armed Forces child </vt:lpstr>
      <vt:lpstr>Being a forces child is hard, many people struggle because their parents  are away. It can be tough.</vt:lpstr>
      <vt:lpstr>The good. </vt:lpstr>
      <vt:lpstr>The bad.</vt:lpstr>
      <vt:lpstr>Guess who?</vt:lpstr>
      <vt:lpstr>The time when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a Armed Forces child</dc:title>
  <dc:creator>y6</dc:creator>
  <cp:lastModifiedBy>y6</cp:lastModifiedBy>
  <cp:revision>14</cp:revision>
  <dcterms:created xsi:type="dcterms:W3CDTF">2018-07-06T11:43:17Z</dcterms:created>
  <dcterms:modified xsi:type="dcterms:W3CDTF">2018-07-10T12:12:36Z</dcterms:modified>
</cp:coreProperties>
</file>