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8" r:id="rId4"/>
    <p:sldId id="257" r:id="rId5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187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198C-43D7-4D2D-BA88-3C4B00979E53}" type="datetimeFigureOut">
              <a:rPr lang="en-GB" smtClean="0"/>
              <a:t>20/08/2022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2E26C-6713-418E-9D9B-17364DAA1C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9518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198C-43D7-4D2D-BA88-3C4B00979E53}" type="datetimeFigureOut">
              <a:rPr lang="en-GB" smtClean="0"/>
              <a:t>20/08/2022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2E26C-6713-418E-9D9B-17364DAA1C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1575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198C-43D7-4D2D-BA88-3C4B00979E53}" type="datetimeFigureOut">
              <a:rPr lang="en-GB" smtClean="0"/>
              <a:t>20/08/2022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2E26C-6713-418E-9D9B-17364DAA1C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4587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198C-43D7-4D2D-BA88-3C4B00979E53}" type="datetimeFigureOut">
              <a:rPr lang="en-GB" smtClean="0"/>
              <a:t>20/08/2022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2E26C-6713-418E-9D9B-17364DAA1C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6906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198C-43D7-4D2D-BA88-3C4B00979E53}" type="datetimeFigureOut">
              <a:rPr lang="en-GB" smtClean="0"/>
              <a:t>20/08/2022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2E26C-6713-418E-9D9B-17364DAA1C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1809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198C-43D7-4D2D-BA88-3C4B00979E53}" type="datetimeFigureOut">
              <a:rPr lang="en-GB" smtClean="0"/>
              <a:t>20/08/2022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2E26C-6713-418E-9D9B-17364DAA1C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2915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198C-43D7-4D2D-BA88-3C4B00979E53}" type="datetimeFigureOut">
              <a:rPr lang="en-GB" smtClean="0"/>
              <a:t>20/08/2022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2E26C-6713-418E-9D9B-17364DAA1C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054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198C-43D7-4D2D-BA88-3C4B00979E53}" type="datetimeFigureOut">
              <a:rPr lang="en-GB" smtClean="0"/>
              <a:t>20/08/2022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2E26C-6713-418E-9D9B-17364DAA1C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121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198C-43D7-4D2D-BA88-3C4B00979E53}" type="datetimeFigureOut">
              <a:rPr lang="en-GB" smtClean="0"/>
              <a:t>20/08/2022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2E26C-6713-418E-9D9B-17364DAA1C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6322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198C-43D7-4D2D-BA88-3C4B00979E53}" type="datetimeFigureOut">
              <a:rPr lang="en-GB" smtClean="0"/>
              <a:t>20/08/2022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2E26C-6713-418E-9D9B-17364DAA1C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7626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198C-43D7-4D2D-BA88-3C4B00979E53}" type="datetimeFigureOut">
              <a:rPr lang="en-GB" smtClean="0"/>
              <a:t>20/08/2022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2E26C-6713-418E-9D9B-17364DAA1C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5328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C2198C-43D7-4D2D-BA88-3C4B00979E53}" type="datetimeFigureOut">
              <a:rPr lang="en-GB" smtClean="0"/>
              <a:t>20/08/2022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C2E26C-6713-418E-9D9B-17364DAA1C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4878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emf"/><Relationship Id="rId5" Type="http://schemas.openxmlformats.org/officeDocument/2006/relationships/image" Target="../media/image1.emf"/><Relationship Id="rId4" Type="http://schemas.openxmlformats.org/officeDocument/2006/relationships/image" Target="../media/image8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7" Type="http://schemas.openxmlformats.org/officeDocument/2006/relationships/image" Target="../media/image14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emf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7" Type="http://schemas.openxmlformats.org/officeDocument/2006/relationships/image" Target="../media/image19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emf"/><Relationship Id="rId5" Type="http://schemas.openxmlformats.org/officeDocument/2006/relationships/image" Target="../media/image9.emf"/><Relationship Id="rId4" Type="http://schemas.openxmlformats.org/officeDocument/2006/relationships/image" Target="../media/image1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>
            <a:off x="240950" y="3307414"/>
            <a:ext cx="3007360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961107" y="343025"/>
            <a:ext cx="2084803" cy="5847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GB" sz="1600" dirty="0"/>
              <a:t>Expectations for Year 1</a:t>
            </a:r>
          </a:p>
          <a:p>
            <a:pPr algn="ctr"/>
            <a:r>
              <a:rPr lang="en-GB" sz="1600" dirty="0"/>
              <a:t>Reading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899236" y="6643158"/>
            <a:ext cx="5025390" cy="2809048"/>
            <a:chOff x="775335" y="6687377"/>
            <a:chExt cx="5265582" cy="2996232"/>
          </a:xfrm>
        </p:grpSpPr>
        <p:pic>
          <p:nvPicPr>
            <p:cNvPr id="24" name="Picture 2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82946" y="7000919"/>
              <a:ext cx="5257971" cy="2682690"/>
            </a:xfrm>
            <a:prstGeom prst="rect">
              <a:avLst/>
            </a:prstGeom>
          </p:spPr>
        </p:pic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75335" y="6687377"/>
              <a:ext cx="5265582" cy="383796"/>
            </a:xfrm>
            <a:prstGeom prst="rect">
              <a:avLst/>
            </a:prstGeom>
          </p:spPr>
        </p:pic>
      </p:grpSp>
      <p:pic>
        <p:nvPicPr>
          <p:cNvPr id="27" name="Picture 2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11931" y="1287496"/>
            <a:ext cx="3361847" cy="4394787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2719" y="629682"/>
            <a:ext cx="3239212" cy="2561254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2720" y="3250220"/>
            <a:ext cx="3239212" cy="3335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8380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>
            <a:off x="172720" y="2884513"/>
            <a:ext cx="3007360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961107" y="343025"/>
            <a:ext cx="2084803" cy="5847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GB" sz="1600" dirty="0"/>
              <a:t>Expectations for Year 2</a:t>
            </a:r>
          </a:p>
          <a:p>
            <a:pPr algn="ctr"/>
            <a:r>
              <a:rPr lang="en-GB" sz="1600" dirty="0"/>
              <a:t>Reading</a:t>
            </a: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1932" y="1270507"/>
            <a:ext cx="3287879" cy="4755479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489" y="165604"/>
            <a:ext cx="3239212" cy="2472538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489" y="2638143"/>
            <a:ext cx="3239212" cy="4116406"/>
          </a:xfrm>
          <a:prstGeom prst="rect">
            <a:avLst/>
          </a:prstGeom>
        </p:spPr>
      </p:pic>
      <p:grpSp>
        <p:nvGrpSpPr>
          <p:cNvPr id="26" name="Group 25"/>
          <p:cNvGrpSpPr/>
          <p:nvPr/>
        </p:nvGrpSpPr>
        <p:grpSpPr>
          <a:xfrm>
            <a:off x="831006" y="6830252"/>
            <a:ext cx="5025390" cy="2809048"/>
            <a:chOff x="775335" y="6687377"/>
            <a:chExt cx="5265582" cy="2996232"/>
          </a:xfrm>
        </p:grpSpPr>
        <p:pic>
          <p:nvPicPr>
            <p:cNvPr id="24" name="Picture 23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82946" y="7000919"/>
              <a:ext cx="5257971" cy="2682690"/>
            </a:xfrm>
            <a:prstGeom prst="rect">
              <a:avLst/>
            </a:prstGeom>
          </p:spPr>
        </p:pic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775335" y="6687377"/>
              <a:ext cx="5265582" cy="38379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47011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>
            <a:off x="172720" y="3061934"/>
            <a:ext cx="3007360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6491" y="6808794"/>
            <a:ext cx="5483810" cy="3025956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3754482" y="343025"/>
            <a:ext cx="2498056" cy="5847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GB" sz="1600" dirty="0"/>
              <a:t>Expectations for Years 3 &amp; 4</a:t>
            </a:r>
          </a:p>
          <a:p>
            <a:pPr algn="ctr"/>
            <a:r>
              <a:rPr lang="en-GB" sz="1600" dirty="0"/>
              <a:t>Reading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3413383" y="1058466"/>
            <a:ext cx="3304830" cy="5619661"/>
            <a:chOff x="3391245" y="1047841"/>
            <a:chExt cx="3323880" cy="5815584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391245" y="1047841"/>
              <a:ext cx="3323880" cy="4874705"/>
            </a:xfrm>
            <a:prstGeom prst="rect">
              <a:avLst/>
            </a:prstGeom>
          </p:spPr>
        </p:pic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391245" y="5867915"/>
              <a:ext cx="3323880" cy="995510"/>
            </a:xfrm>
            <a:prstGeom prst="rect">
              <a:avLst/>
            </a:prstGeom>
          </p:spPr>
        </p:pic>
      </p:grpSp>
      <p:pic>
        <p:nvPicPr>
          <p:cNvPr id="13" name="Pictur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691" y="1058467"/>
            <a:ext cx="3220721" cy="1317224"/>
          </a:xfrm>
          <a:prstGeom prst="rect">
            <a:avLst/>
          </a:prstGeom>
        </p:spPr>
      </p:pic>
      <p:grpSp>
        <p:nvGrpSpPr>
          <p:cNvPr id="20" name="Group 19"/>
          <p:cNvGrpSpPr/>
          <p:nvPr/>
        </p:nvGrpSpPr>
        <p:grpSpPr>
          <a:xfrm>
            <a:off x="62749" y="2526510"/>
            <a:ext cx="3280871" cy="4076054"/>
            <a:chOff x="55880" y="1540028"/>
            <a:chExt cx="3191627" cy="4057720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5880" y="1540028"/>
              <a:ext cx="3185278" cy="1755621"/>
            </a:xfrm>
            <a:prstGeom prst="rect">
              <a:avLst/>
            </a:prstGeom>
          </p:spPr>
        </p:pic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62230" y="3212754"/>
              <a:ext cx="3185277" cy="238499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67617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875" y="434374"/>
            <a:ext cx="3170725" cy="1055485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>
            <a:off x="172720" y="3061934"/>
            <a:ext cx="3007360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5"/>
          <p:cNvGrpSpPr/>
          <p:nvPr/>
        </p:nvGrpSpPr>
        <p:grpSpPr>
          <a:xfrm>
            <a:off x="55880" y="1489858"/>
            <a:ext cx="3246120" cy="5318936"/>
            <a:chOff x="55880" y="1489858"/>
            <a:chExt cx="3246120" cy="5318936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3475" y="1489858"/>
              <a:ext cx="3193126" cy="1649582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5880" y="3061934"/>
              <a:ext cx="3246120" cy="3746860"/>
            </a:xfrm>
            <a:prstGeom prst="rect">
              <a:avLst/>
            </a:prstGeom>
          </p:spPr>
        </p:pic>
      </p:grpSp>
      <p:pic>
        <p:nvPicPr>
          <p:cNvPr id="17" name="Picture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6491" y="6808794"/>
            <a:ext cx="5483810" cy="3025956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3825366" y="466709"/>
            <a:ext cx="2421432" cy="5847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GB" sz="1600" dirty="0"/>
              <a:t>Expectations for Year 5 &amp; 6</a:t>
            </a:r>
          </a:p>
          <a:p>
            <a:pPr algn="ctr"/>
            <a:r>
              <a:rPr lang="en-GB" sz="1600" dirty="0"/>
              <a:t>Reading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3391245" y="1290764"/>
            <a:ext cx="3289676" cy="5341679"/>
            <a:chOff x="3391245" y="1290764"/>
            <a:chExt cx="3289676" cy="5341679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391245" y="1290764"/>
              <a:ext cx="3289676" cy="4810012"/>
            </a:xfrm>
            <a:prstGeom prst="rect">
              <a:avLst/>
            </a:prstGeom>
          </p:spPr>
        </p:pic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3391245" y="6100776"/>
              <a:ext cx="3289676" cy="53166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064334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</TotalTime>
  <Words>24</Words>
  <Application>Microsoft Office PowerPoint</Application>
  <PresentationFormat>A4 Paper (210x297 mm)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Renata Bland</dc:creator>
  <cp:lastModifiedBy>Katie West</cp:lastModifiedBy>
  <cp:revision>8</cp:revision>
  <dcterms:created xsi:type="dcterms:W3CDTF">2015-10-28T10:25:26Z</dcterms:created>
  <dcterms:modified xsi:type="dcterms:W3CDTF">2022-08-20T19:53:34Z</dcterms:modified>
</cp:coreProperties>
</file>