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0" r:id="rId4"/>
    <p:sldId id="263" r:id="rId5"/>
    <p:sldId id="259" r:id="rId6"/>
    <p:sldId id="258" r:id="rId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1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7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8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0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0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1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5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2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6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198C-43D7-4D2D-BA88-3C4B00979E53}" type="datetimeFigureOut">
              <a:rPr lang="en-GB" smtClean="0"/>
              <a:t>20/08/2022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2E26C-6713-418E-9D9B-17364DAA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7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emf"/><Relationship Id="rId7" Type="http://schemas.openxmlformats.org/officeDocument/2006/relationships/image" Target="../media/image2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72720" y="3061934"/>
            <a:ext cx="300736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47302" y="117542"/>
            <a:ext cx="208480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Expectations for Year 1</a:t>
            </a:r>
          </a:p>
          <a:p>
            <a:pPr algn="ctr"/>
            <a:r>
              <a:rPr lang="en-GB" sz="1600" dirty="0"/>
              <a:t>Spelling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94" y="4090736"/>
            <a:ext cx="3621834" cy="528100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217794" y="4090736"/>
            <a:ext cx="3621834" cy="16002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3368842" y="806115"/>
            <a:ext cx="3489158" cy="3164306"/>
            <a:chOff x="129080" y="702317"/>
            <a:chExt cx="6102000" cy="614264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80" y="702317"/>
              <a:ext cx="6102000" cy="251289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080" y="3215216"/>
              <a:ext cx="6051150" cy="3629743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06115"/>
            <a:ext cx="3277378" cy="217212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" y="2978244"/>
            <a:ext cx="1027195" cy="218330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9" y="5245237"/>
            <a:ext cx="1089534" cy="45123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8203" y="2978244"/>
            <a:ext cx="853496" cy="49164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6881" y="2978244"/>
            <a:ext cx="798407" cy="49498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8298" y="7928128"/>
            <a:ext cx="1015992" cy="18362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0466" y="7966588"/>
            <a:ext cx="731236" cy="19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3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72720" y="3061934"/>
            <a:ext cx="300736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93765" y="107947"/>
            <a:ext cx="208480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Expectations for Year 2</a:t>
            </a:r>
          </a:p>
          <a:p>
            <a:pPr algn="ctr"/>
            <a:r>
              <a:rPr lang="en-GB" sz="1600" dirty="0"/>
              <a:t>Spelling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66" y="4379494"/>
            <a:ext cx="3621834" cy="5281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9183"/>
            <a:ext cx="4278566" cy="2916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29185"/>
            <a:ext cx="3180080" cy="687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17059"/>
            <a:ext cx="3180080" cy="1207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24285"/>
            <a:ext cx="1122948" cy="4080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72" y="5623241"/>
            <a:ext cx="807935" cy="4080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1074" y="5624285"/>
            <a:ext cx="836709" cy="4078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2019" y="1971263"/>
            <a:ext cx="1111581" cy="17543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566" y="1033842"/>
            <a:ext cx="2464024" cy="93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9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72720" y="3061934"/>
            <a:ext cx="300736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20498" y="110635"/>
            <a:ext cx="208480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Expectations for Year 3</a:t>
            </a:r>
          </a:p>
          <a:p>
            <a:pPr algn="ctr"/>
            <a:r>
              <a:rPr lang="en-GB" sz="1600" dirty="0"/>
              <a:t>Spelling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21" y="3626066"/>
            <a:ext cx="3483658" cy="51329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2630" y="3626066"/>
            <a:ext cx="3507431" cy="1785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8" y="725806"/>
            <a:ext cx="4156543" cy="2658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1926"/>
            <a:ext cx="3177631" cy="1106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61340"/>
            <a:ext cx="1155902" cy="43104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87041" y="1656565"/>
            <a:ext cx="922044" cy="1875618"/>
            <a:chOff x="1448731" y="5274471"/>
            <a:chExt cx="1728900" cy="31093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8731" y="5274471"/>
              <a:ext cx="1728900" cy="7234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8731" y="5997881"/>
              <a:ext cx="1728900" cy="238598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079" y="4761340"/>
            <a:ext cx="958641" cy="4665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6275" y="4761339"/>
            <a:ext cx="975799" cy="4921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b="36793"/>
          <a:stretch/>
        </p:blipFill>
        <p:spPr>
          <a:xfrm>
            <a:off x="4613544" y="1674300"/>
            <a:ext cx="825602" cy="18578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991" y="770123"/>
            <a:ext cx="2546070" cy="8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72720" y="3061934"/>
            <a:ext cx="300736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20499" y="110635"/>
            <a:ext cx="208480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Expectations for Year 4</a:t>
            </a:r>
          </a:p>
          <a:p>
            <a:pPr algn="ctr"/>
            <a:r>
              <a:rPr lang="en-GB" sz="1600" dirty="0"/>
              <a:t>Spelling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21" y="3626066"/>
            <a:ext cx="3483658" cy="51329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2630" y="3626066"/>
            <a:ext cx="3507431" cy="1785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8" y="725806"/>
            <a:ext cx="4156543" cy="2658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1926"/>
            <a:ext cx="3177631" cy="1106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61340"/>
            <a:ext cx="1155902" cy="4310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079" y="4761340"/>
            <a:ext cx="958641" cy="4665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275" y="4761339"/>
            <a:ext cx="975799" cy="4921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7809" y="779874"/>
            <a:ext cx="2542252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0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72720" y="3061934"/>
            <a:ext cx="300736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7679" y="248428"/>
            <a:ext cx="208480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Expectations for Year 5</a:t>
            </a:r>
          </a:p>
          <a:p>
            <a:pPr algn="ctr"/>
            <a:r>
              <a:rPr lang="en-GB" sz="1600" dirty="0"/>
              <a:t>Spelling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90" y="4612656"/>
            <a:ext cx="3483658" cy="51329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2591" y="4589798"/>
            <a:ext cx="3483658" cy="4012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496"/>
            <a:ext cx="5139373" cy="84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6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66982" y="6473252"/>
            <a:ext cx="300736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31941" y="293447"/>
            <a:ext cx="208480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Expectations for Year 6</a:t>
            </a:r>
          </a:p>
          <a:p>
            <a:pPr algn="ctr"/>
            <a:r>
              <a:rPr lang="en-GB" sz="1600" dirty="0"/>
              <a:t>Spelling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42" y="4552499"/>
            <a:ext cx="3483658" cy="5132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2" y="4552499"/>
            <a:ext cx="3180080" cy="807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81" y="5405881"/>
            <a:ext cx="853948" cy="31884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22130" y="5377256"/>
            <a:ext cx="937061" cy="2822629"/>
            <a:chOff x="-9191" y="5113421"/>
            <a:chExt cx="846482" cy="26814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9191" y="5113421"/>
              <a:ext cx="846482" cy="12676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91" y="6381038"/>
              <a:ext cx="846482" cy="141388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9192" y="5377257"/>
            <a:ext cx="871730" cy="4159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4073" y="1092833"/>
            <a:ext cx="3920538" cy="34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71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30</Words>
  <Application>Microsoft Office PowerPoint</Application>
  <PresentationFormat>A4 Paper (210x297 mm)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Renata Bland</dc:creator>
  <cp:lastModifiedBy>Katie West</cp:lastModifiedBy>
  <cp:revision>18</cp:revision>
  <dcterms:created xsi:type="dcterms:W3CDTF">2015-10-28T10:25:26Z</dcterms:created>
  <dcterms:modified xsi:type="dcterms:W3CDTF">2022-08-20T19:54:26Z</dcterms:modified>
</cp:coreProperties>
</file>