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1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57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90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80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5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32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7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Relationship Id="rId9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40950" y="330741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1107" y="343025"/>
            <a:ext cx="2084803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1</a:t>
            </a:r>
          </a:p>
          <a:p>
            <a:pPr algn="ctr"/>
            <a:r>
              <a:rPr lang="en-GB" sz="1600" dirty="0"/>
              <a:t>Writing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931" y="1287496"/>
            <a:ext cx="3361847" cy="43947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31" y="3249666"/>
            <a:ext cx="3137365" cy="23603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64" y="496991"/>
            <a:ext cx="3232532" cy="16360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64" y="2216487"/>
            <a:ext cx="3283567" cy="86621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12058" y="5849252"/>
            <a:ext cx="5599745" cy="3653094"/>
            <a:chOff x="357112" y="4749800"/>
            <a:chExt cx="6143776" cy="467358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7112" y="5130782"/>
              <a:ext cx="6143776" cy="42926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7112" y="4749800"/>
              <a:ext cx="6143776" cy="406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838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2884513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1107" y="343025"/>
            <a:ext cx="2084803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2</a:t>
            </a:r>
          </a:p>
          <a:p>
            <a:pPr algn="ctr"/>
            <a:r>
              <a:rPr lang="en-GB" sz="1600" dirty="0"/>
              <a:t>Writing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932" y="1270507"/>
            <a:ext cx="3287879" cy="475547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198605" y="6993923"/>
            <a:ext cx="4694878" cy="2672799"/>
            <a:chOff x="357112" y="4749800"/>
            <a:chExt cx="6143776" cy="467358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112" y="5130782"/>
              <a:ext cx="6143776" cy="42926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7112" y="4749800"/>
              <a:ext cx="6143776" cy="4064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074" y="152303"/>
            <a:ext cx="3064179" cy="45331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075" y="4794422"/>
            <a:ext cx="3162435" cy="198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1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54482" y="343025"/>
            <a:ext cx="2498056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Years 3 &amp; 4</a:t>
            </a:r>
          </a:p>
          <a:p>
            <a:pPr algn="ctr"/>
            <a:r>
              <a:rPr lang="en-GB" sz="1600" dirty="0"/>
              <a:t>Writing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413383" y="1058466"/>
            <a:ext cx="3304830" cy="5619661"/>
            <a:chOff x="3391245" y="1047841"/>
            <a:chExt cx="3323880" cy="581558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91245" y="1047841"/>
              <a:ext cx="3323880" cy="487470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1245" y="5867915"/>
              <a:ext cx="3323880" cy="995510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372" y="4727082"/>
            <a:ext cx="3007360" cy="19510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72" y="429997"/>
            <a:ext cx="3007360" cy="4260565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876097" y="6719576"/>
            <a:ext cx="5228142" cy="3066976"/>
            <a:chOff x="357112" y="4756150"/>
            <a:chExt cx="6143776" cy="428391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7112" y="5103066"/>
              <a:ext cx="6143776" cy="3937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7112" y="4756150"/>
              <a:ext cx="6143776" cy="393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761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25366" y="466709"/>
            <a:ext cx="2421432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5 &amp; 6</a:t>
            </a:r>
          </a:p>
          <a:p>
            <a:pPr algn="ctr"/>
            <a:r>
              <a:rPr lang="en-GB" sz="1600" dirty="0"/>
              <a:t>Writing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91245" y="1290764"/>
            <a:ext cx="3289676" cy="5341679"/>
            <a:chOff x="3391245" y="1290764"/>
            <a:chExt cx="3289676" cy="534167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91245" y="1290764"/>
              <a:ext cx="3289676" cy="4810012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1245" y="6100776"/>
              <a:ext cx="3289676" cy="531667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876097" y="6719576"/>
            <a:ext cx="5228142" cy="3066976"/>
            <a:chOff x="357112" y="4756150"/>
            <a:chExt cx="6143776" cy="428391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7112" y="5103066"/>
              <a:ext cx="6143776" cy="39370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7112" y="4756150"/>
              <a:ext cx="6143776" cy="3937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28447" y="244267"/>
            <a:ext cx="3249601" cy="3690194"/>
            <a:chOff x="141644" y="140401"/>
            <a:chExt cx="6581052" cy="96180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2720" y="140401"/>
              <a:ext cx="6549976" cy="7391401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1644" y="7510517"/>
              <a:ext cx="6499201" cy="224790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27619" y="4078962"/>
            <a:ext cx="3237233" cy="2504656"/>
            <a:chOff x="154012" y="3835400"/>
            <a:chExt cx="6549976" cy="42926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54012" y="3835400"/>
              <a:ext cx="6549976" cy="22352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04787" y="6070600"/>
              <a:ext cx="6499201" cy="2057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643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24</Words>
  <Application>Microsoft Office PowerPoint</Application>
  <PresentationFormat>A4 Paper (210x297 mm)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Bland</dc:creator>
  <cp:lastModifiedBy>Katie West</cp:lastModifiedBy>
  <cp:revision>14</cp:revision>
  <dcterms:created xsi:type="dcterms:W3CDTF">2015-10-28T10:25:26Z</dcterms:created>
  <dcterms:modified xsi:type="dcterms:W3CDTF">2022-08-20T19:53:51Z</dcterms:modified>
</cp:coreProperties>
</file>